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1"/>
  </p:notesMasterIdLst>
  <p:sldIdLst>
    <p:sldId id="316" r:id="rId5"/>
    <p:sldId id="256" r:id="rId6"/>
    <p:sldId id="367" r:id="rId7"/>
    <p:sldId id="315" r:id="rId8"/>
    <p:sldId id="364" r:id="rId9"/>
    <p:sldId id="314" r:id="rId10"/>
    <p:sldId id="344" r:id="rId11"/>
    <p:sldId id="313" r:id="rId12"/>
    <p:sldId id="279" r:id="rId13"/>
    <p:sldId id="362" r:id="rId14"/>
    <p:sldId id="342" r:id="rId15"/>
    <p:sldId id="282" r:id="rId16"/>
    <p:sldId id="365" r:id="rId17"/>
    <p:sldId id="366" r:id="rId18"/>
    <p:sldId id="263" r:id="rId19"/>
    <p:sldId id="368" r:id="rId20"/>
    <p:sldId id="288" r:id="rId21"/>
    <p:sldId id="360" r:id="rId22"/>
    <p:sldId id="333" r:id="rId23"/>
    <p:sldId id="294" r:id="rId24"/>
    <p:sldId id="295" r:id="rId25"/>
    <p:sldId id="320" r:id="rId26"/>
    <p:sldId id="361" r:id="rId27"/>
    <p:sldId id="345" r:id="rId28"/>
    <p:sldId id="363" r:id="rId29"/>
    <p:sldId id="296" r:id="rId30"/>
    <p:sldId id="322" r:id="rId31"/>
    <p:sldId id="297" r:id="rId32"/>
    <p:sldId id="310" r:id="rId33"/>
    <p:sldId id="334" r:id="rId34"/>
    <p:sldId id="346" r:id="rId35"/>
    <p:sldId id="369" r:id="rId36"/>
    <p:sldId id="336" r:id="rId37"/>
    <p:sldId id="370" r:id="rId38"/>
    <p:sldId id="338" r:id="rId39"/>
    <p:sldId id="347" r:id="rId40"/>
    <p:sldId id="348" r:id="rId41"/>
    <p:sldId id="349" r:id="rId42"/>
    <p:sldId id="350" r:id="rId43"/>
    <p:sldId id="371" r:id="rId44"/>
    <p:sldId id="335" r:id="rId45"/>
    <p:sldId id="351" r:id="rId46"/>
    <p:sldId id="343" r:id="rId47"/>
    <p:sldId id="352" r:id="rId48"/>
    <p:sldId id="353" r:id="rId49"/>
    <p:sldId id="354" r:id="rId50"/>
    <p:sldId id="355" r:id="rId51"/>
    <p:sldId id="356" r:id="rId52"/>
    <p:sldId id="359" r:id="rId53"/>
    <p:sldId id="358" r:id="rId54"/>
    <p:sldId id="307" r:id="rId55"/>
    <p:sldId id="331" r:id="rId56"/>
    <p:sldId id="309" r:id="rId57"/>
    <p:sldId id="317" r:id="rId58"/>
    <p:sldId id="332" r:id="rId59"/>
    <p:sldId id="277"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A1"/>
    <a:srgbClr val="800000"/>
    <a:srgbClr val="FCE282"/>
    <a:srgbClr val="AED6EF"/>
    <a:srgbClr val="FFB480"/>
    <a:srgbClr val="ED7D31"/>
    <a:srgbClr val="CFD5EA"/>
    <a:srgbClr val="002D72"/>
    <a:srgbClr val="4472C4"/>
    <a:srgbClr val="0072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977883-0C69-2040-BA67-3B4E09B1FEF7}" v="425" dt="2026-03-10T15:26:16.5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51" autoAdjust="0"/>
    <p:restoredTop sz="90287" autoAdjust="0"/>
  </p:normalViewPr>
  <p:slideViewPr>
    <p:cSldViewPr snapToGrid="0">
      <p:cViewPr varScale="1">
        <p:scale>
          <a:sx n="156" d="100"/>
          <a:sy n="156" d="100"/>
        </p:scale>
        <p:origin x="2360" y="1040"/>
      </p:cViewPr>
      <p:guideLst/>
    </p:cSldViewPr>
  </p:slideViewPr>
  <p:outlineViewPr>
    <p:cViewPr>
      <p:scale>
        <a:sx n="33" d="100"/>
        <a:sy n="33" d="100"/>
      </p:scale>
      <p:origin x="0" y="-9184"/>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 Cizek" userId="3e1bf57f-60d6-4f74-a0c9-56035780f16a" providerId="ADAL" clId="{D7B5EDF2-2C2F-5133-AA28-D54580A6A378}"/>
    <pc:docChg chg="modSld">
      <pc:chgData name="Julia Cizek" userId="3e1bf57f-60d6-4f74-a0c9-56035780f16a" providerId="ADAL" clId="{D7B5EDF2-2C2F-5133-AA28-D54580A6A378}" dt="2026-03-10T15:26:23.013" v="535" actId="20577"/>
      <pc:docMkLst>
        <pc:docMk/>
      </pc:docMkLst>
      <pc:sldChg chg="modSp">
        <pc:chgData name="Julia Cizek" userId="3e1bf57f-60d6-4f74-a0c9-56035780f16a" providerId="ADAL" clId="{D7B5EDF2-2C2F-5133-AA28-D54580A6A378}" dt="2026-03-10T15:11:37.486" v="57" actId="962"/>
        <pc:sldMkLst>
          <pc:docMk/>
          <pc:sldMk cId="3738747567" sldId="263"/>
        </pc:sldMkLst>
        <pc:graphicFrameChg chg="mod">
          <ac:chgData name="Julia Cizek" userId="3e1bf57f-60d6-4f74-a0c9-56035780f16a" providerId="ADAL" clId="{D7B5EDF2-2C2F-5133-AA28-D54580A6A378}" dt="2026-03-10T15:11:37.486" v="57" actId="962"/>
          <ac:graphicFrameMkLst>
            <pc:docMk/>
            <pc:sldMk cId="3738747567" sldId="263"/>
            <ac:graphicFrameMk id="8" creationId="{837A2272-694E-F7A5-B4FD-6A3A14480B4B}"/>
          </ac:graphicFrameMkLst>
        </pc:graphicFrameChg>
      </pc:sldChg>
      <pc:sldChg chg="addSp modSp mod">
        <pc:chgData name="Julia Cizek" userId="3e1bf57f-60d6-4f74-a0c9-56035780f16a" providerId="ADAL" clId="{D7B5EDF2-2C2F-5133-AA28-D54580A6A378}" dt="2026-03-10T15:25:59.824" v="526" actId="20577"/>
        <pc:sldMkLst>
          <pc:docMk/>
          <pc:sldMk cId="946590111" sldId="277"/>
        </pc:sldMkLst>
        <pc:spChg chg="add mod">
          <ac:chgData name="Julia Cizek" userId="3e1bf57f-60d6-4f74-a0c9-56035780f16a" providerId="ADAL" clId="{D7B5EDF2-2C2F-5133-AA28-D54580A6A378}" dt="2026-03-10T15:25:59.824" v="526" actId="20577"/>
          <ac:spMkLst>
            <pc:docMk/>
            <pc:sldMk cId="946590111" sldId="277"/>
            <ac:spMk id="2" creationId="{FB66D8EE-F082-45C6-D7AA-052AA5C0E753}"/>
          </ac:spMkLst>
        </pc:spChg>
      </pc:sldChg>
      <pc:sldChg chg="modSp">
        <pc:chgData name="Julia Cizek" userId="3e1bf57f-60d6-4f74-a0c9-56035780f16a" providerId="ADAL" clId="{D7B5EDF2-2C2F-5133-AA28-D54580A6A378}" dt="2026-03-10T15:07:34.029" v="33" actId="962"/>
        <pc:sldMkLst>
          <pc:docMk/>
          <pc:sldMk cId="3159426009" sldId="279"/>
        </pc:sldMkLst>
        <pc:graphicFrameChg chg="mod">
          <ac:chgData name="Julia Cizek" userId="3e1bf57f-60d6-4f74-a0c9-56035780f16a" providerId="ADAL" clId="{D7B5EDF2-2C2F-5133-AA28-D54580A6A378}" dt="2026-03-10T15:07:34.029" v="33" actId="962"/>
          <ac:graphicFrameMkLst>
            <pc:docMk/>
            <pc:sldMk cId="3159426009" sldId="279"/>
            <ac:graphicFrameMk id="5" creationId="{FB0B385F-4207-9D82-4DBD-876C0363D490}"/>
          </ac:graphicFrameMkLst>
        </pc:graphicFrameChg>
      </pc:sldChg>
      <pc:sldChg chg="addSp delSp modSp mod">
        <pc:chgData name="Julia Cizek" userId="3e1bf57f-60d6-4f74-a0c9-56035780f16a" providerId="ADAL" clId="{D7B5EDF2-2C2F-5133-AA28-D54580A6A378}" dt="2026-03-10T15:25:45.192" v="485" actId="20577"/>
        <pc:sldMkLst>
          <pc:docMk/>
          <pc:sldMk cId="3636976297" sldId="282"/>
        </pc:sldMkLst>
        <pc:spChg chg="add del mod">
          <ac:chgData name="Julia Cizek" userId="3e1bf57f-60d6-4f74-a0c9-56035780f16a" providerId="ADAL" clId="{D7B5EDF2-2C2F-5133-AA28-D54580A6A378}" dt="2026-03-10T15:25:18.300" v="421" actId="478"/>
          <ac:spMkLst>
            <pc:docMk/>
            <pc:sldMk cId="3636976297" sldId="282"/>
            <ac:spMk id="3" creationId="{DE0A1150-F049-F655-B306-1F6D6D09E0DA}"/>
          </ac:spMkLst>
        </pc:spChg>
        <pc:spChg chg="add mod">
          <ac:chgData name="Julia Cizek" userId="3e1bf57f-60d6-4f74-a0c9-56035780f16a" providerId="ADAL" clId="{D7B5EDF2-2C2F-5133-AA28-D54580A6A378}" dt="2026-03-10T15:25:45.192" v="485" actId="20577"/>
          <ac:spMkLst>
            <pc:docMk/>
            <pc:sldMk cId="3636976297" sldId="282"/>
            <ac:spMk id="5" creationId="{1DBEEC4F-DCA0-FA88-9B41-70A6F73C2ACD}"/>
          </ac:spMkLst>
        </pc:spChg>
        <pc:picChg chg="mod">
          <ac:chgData name="Julia Cizek" userId="3e1bf57f-60d6-4f74-a0c9-56035780f16a" providerId="ADAL" clId="{D7B5EDF2-2C2F-5133-AA28-D54580A6A378}" dt="2026-03-10T15:09:24.075" v="47" actId="962"/>
          <ac:picMkLst>
            <pc:docMk/>
            <pc:sldMk cId="3636976297" sldId="282"/>
            <ac:picMk id="2" creationId="{68DBECFF-0E55-E3FF-2EA7-FAF0ADC312D2}"/>
          </ac:picMkLst>
        </pc:picChg>
      </pc:sldChg>
      <pc:sldChg chg="modSp mod">
        <pc:chgData name="Julia Cizek" userId="3e1bf57f-60d6-4f74-a0c9-56035780f16a" providerId="ADAL" clId="{D7B5EDF2-2C2F-5133-AA28-D54580A6A378}" dt="2026-03-10T15:04:32.095" v="4" actId="962"/>
        <pc:sldMkLst>
          <pc:docMk/>
          <pc:sldMk cId="3103793339" sldId="288"/>
        </pc:sldMkLst>
        <pc:spChg chg="mod">
          <ac:chgData name="Julia Cizek" userId="3e1bf57f-60d6-4f74-a0c9-56035780f16a" providerId="ADAL" clId="{D7B5EDF2-2C2F-5133-AA28-D54580A6A378}" dt="2026-03-10T15:04:32.090" v="2" actId="962"/>
          <ac:spMkLst>
            <pc:docMk/>
            <pc:sldMk cId="3103793339" sldId="288"/>
            <ac:spMk id="10" creationId="{65FC3E16-B316-5CFC-AD9E-25134E02633E}"/>
          </ac:spMkLst>
        </pc:spChg>
        <pc:spChg chg="mod">
          <ac:chgData name="Julia Cizek" userId="3e1bf57f-60d6-4f74-a0c9-56035780f16a" providerId="ADAL" clId="{D7B5EDF2-2C2F-5133-AA28-D54580A6A378}" dt="2026-03-10T15:04:32.092" v="3" actId="962"/>
          <ac:spMkLst>
            <pc:docMk/>
            <pc:sldMk cId="3103793339" sldId="288"/>
            <ac:spMk id="11" creationId="{2347EFED-6E25-C154-FAA3-DC0DC4EDFF5D}"/>
          </ac:spMkLst>
        </pc:spChg>
        <pc:spChg chg="mod">
          <ac:chgData name="Julia Cizek" userId="3e1bf57f-60d6-4f74-a0c9-56035780f16a" providerId="ADAL" clId="{D7B5EDF2-2C2F-5133-AA28-D54580A6A378}" dt="2026-03-10T15:04:32.095" v="4" actId="962"/>
          <ac:spMkLst>
            <pc:docMk/>
            <pc:sldMk cId="3103793339" sldId="288"/>
            <ac:spMk id="12" creationId="{DFB72E31-3564-DF7C-D8AE-81BB07E8A468}"/>
          </ac:spMkLst>
        </pc:spChg>
        <pc:cxnChg chg="mod">
          <ac:chgData name="Julia Cizek" userId="3e1bf57f-60d6-4f74-a0c9-56035780f16a" providerId="ADAL" clId="{D7B5EDF2-2C2F-5133-AA28-D54580A6A378}" dt="2026-03-10T15:04:32.087" v="1" actId="962"/>
          <ac:cxnSpMkLst>
            <pc:docMk/>
            <pc:sldMk cId="3103793339" sldId="288"/>
            <ac:cxnSpMk id="14" creationId="{A1CE3332-ACB5-04F2-8C7F-686B17EF92BC}"/>
          </ac:cxnSpMkLst>
        </pc:cxnChg>
      </pc:sldChg>
      <pc:sldChg chg="modSp mod">
        <pc:chgData name="Julia Cizek" userId="3e1bf57f-60d6-4f74-a0c9-56035780f16a" providerId="ADAL" clId="{D7B5EDF2-2C2F-5133-AA28-D54580A6A378}" dt="2026-03-10T15:04:32.127" v="18" actId="962"/>
        <pc:sldMkLst>
          <pc:docMk/>
          <pc:sldMk cId="190702171" sldId="294"/>
        </pc:sldMkLst>
        <pc:spChg chg="mod">
          <ac:chgData name="Julia Cizek" userId="3e1bf57f-60d6-4f74-a0c9-56035780f16a" providerId="ADAL" clId="{D7B5EDF2-2C2F-5133-AA28-D54580A6A378}" dt="2026-03-10T15:04:32.109" v="7" actId="962"/>
          <ac:spMkLst>
            <pc:docMk/>
            <pc:sldMk cId="190702171" sldId="294"/>
            <ac:spMk id="10" creationId="{DCDA631F-FA02-8FC4-1187-C8941298FEC5}"/>
          </ac:spMkLst>
        </pc:spChg>
        <pc:spChg chg="mod">
          <ac:chgData name="Julia Cizek" userId="3e1bf57f-60d6-4f74-a0c9-56035780f16a" providerId="ADAL" clId="{D7B5EDF2-2C2F-5133-AA28-D54580A6A378}" dt="2026-03-10T15:04:32.111" v="8" actId="962"/>
          <ac:spMkLst>
            <pc:docMk/>
            <pc:sldMk cId="190702171" sldId="294"/>
            <ac:spMk id="11" creationId="{A5509FA9-0471-2507-7D02-E44A4A21B4E7}"/>
          </ac:spMkLst>
        </pc:spChg>
        <pc:spChg chg="mod">
          <ac:chgData name="Julia Cizek" userId="3e1bf57f-60d6-4f74-a0c9-56035780f16a" providerId="ADAL" clId="{D7B5EDF2-2C2F-5133-AA28-D54580A6A378}" dt="2026-03-10T15:04:32.113" v="9" actId="962"/>
          <ac:spMkLst>
            <pc:docMk/>
            <pc:sldMk cId="190702171" sldId="294"/>
            <ac:spMk id="12" creationId="{F2C751E7-A963-66DA-DCC6-72BA26103B77}"/>
          </ac:spMkLst>
        </pc:spChg>
        <pc:spChg chg="mod">
          <ac:chgData name="Julia Cizek" userId="3e1bf57f-60d6-4f74-a0c9-56035780f16a" providerId="ADAL" clId="{D7B5EDF2-2C2F-5133-AA28-D54580A6A378}" dt="2026-03-10T15:04:32.114" v="10" actId="962"/>
          <ac:spMkLst>
            <pc:docMk/>
            <pc:sldMk cId="190702171" sldId="294"/>
            <ac:spMk id="28" creationId="{9CFE02C6-F210-AA0A-7228-C17FD949BBA7}"/>
          </ac:spMkLst>
        </pc:spChg>
        <pc:spChg chg="mod">
          <ac:chgData name="Julia Cizek" userId="3e1bf57f-60d6-4f74-a0c9-56035780f16a" providerId="ADAL" clId="{D7B5EDF2-2C2F-5133-AA28-D54580A6A378}" dt="2026-03-10T15:04:32.116" v="11" actId="962"/>
          <ac:spMkLst>
            <pc:docMk/>
            <pc:sldMk cId="190702171" sldId="294"/>
            <ac:spMk id="29" creationId="{991E732B-3577-C961-F358-3F3319B61812}"/>
          </ac:spMkLst>
        </pc:spChg>
        <pc:spChg chg="mod">
          <ac:chgData name="Julia Cizek" userId="3e1bf57f-60d6-4f74-a0c9-56035780f16a" providerId="ADAL" clId="{D7B5EDF2-2C2F-5133-AA28-D54580A6A378}" dt="2026-03-10T15:04:32.118" v="12" actId="962"/>
          <ac:spMkLst>
            <pc:docMk/>
            <pc:sldMk cId="190702171" sldId="294"/>
            <ac:spMk id="30" creationId="{5AB5CEA3-A887-C822-6EE3-BA609218FBB7}"/>
          </ac:spMkLst>
        </pc:spChg>
        <pc:cxnChg chg="mod">
          <ac:chgData name="Julia Cizek" userId="3e1bf57f-60d6-4f74-a0c9-56035780f16a" providerId="ADAL" clId="{D7B5EDF2-2C2F-5133-AA28-D54580A6A378}" dt="2026-03-10T15:04:32.108" v="6" actId="962"/>
          <ac:cxnSpMkLst>
            <pc:docMk/>
            <pc:sldMk cId="190702171" sldId="294"/>
            <ac:cxnSpMk id="14" creationId="{31A2A1FB-A371-4134-EB04-60D53DB14FEC}"/>
          </ac:cxnSpMkLst>
        </pc:cxnChg>
        <pc:cxnChg chg="mod">
          <ac:chgData name="Julia Cizek" userId="3e1bf57f-60d6-4f74-a0c9-56035780f16a" providerId="ADAL" clId="{D7B5EDF2-2C2F-5133-AA28-D54580A6A378}" dt="2026-03-10T15:04:32.119" v="13" actId="962"/>
          <ac:cxnSpMkLst>
            <pc:docMk/>
            <pc:sldMk cId="190702171" sldId="294"/>
            <ac:cxnSpMk id="48" creationId="{A71023C8-C66A-69C6-DBF9-E361C58EBD06}"/>
          </ac:cxnSpMkLst>
        </pc:cxnChg>
        <pc:cxnChg chg="mod">
          <ac:chgData name="Julia Cizek" userId="3e1bf57f-60d6-4f74-a0c9-56035780f16a" providerId="ADAL" clId="{D7B5EDF2-2C2F-5133-AA28-D54580A6A378}" dt="2026-03-10T15:04:32.121" v="14" actId="962"/>
          <ac:cxnSpMkLst>
            <pc:docMk/>
            <pc:sldMk cId="190702171" sldId="294"/>
            <ac:cxnSpMk id="49" creationId="{1D5B0770-B2BD-9DE8-3AAD-8570A0545F24}"/>
          </ac:cxnSpMkLst>
        </pc:cxnChg>
        <pc:cxnChg chg="mod">
          <ac:chgData name="Julia Cizek" userId="3e1bf57f-60d6-4f74-a0c9-56035780f16a" providerId="ADAL" clId="{D7B5EDF2-2C2F-5133-AA28-D54580A6A378}" dt="2026-03-10T15:04:32.122" v="15" actId="962"/>
          <ac:cxnSpMkLst>
            <pc:docMk/>
            <pc:sldMk cId="190702171" sldId="294"/>
            <ac:cxnSpMk id="52" creationId="{87B837A2-2E60-3A63-FCB3-1415379A5DDF}"/>
          </ac:cxnSpMkLst>
        </pc:cxnChg>
        <pc:cxnChg chg="mod">
          <ac:chgData name="Julia Cizek" userId="3e1bf57f-60d6-4f74-a0c9-56035780f16a" providerId="ADAL" clId="{D7B5EDF2-2C2F-5133-AA28-D54580A6A378}" dt="2026-03-10T15:04:32.124" v="16" actId="962"/>
          <ac:cxnSpMkLst>
            <pc:docMk/>
            <pc:sldMk cId="190702171" sldId="294"/>
            <ac:cxnSpMk id="55" creationId="{E59E4CA8-C27F-7EFF-47CB-68594ABD408F}"/>
          </ac:cxnSpMkLst>
        </pc:cxnChg>
        <pc:cxnChg chg="mod">
          <ac:chgData name="Julia Cizek" userId="3e1bf57f-60d6-4f74-a0c9-56035780f16a" providerId="ADAL" clId="{D7B5EDF2-2C2F-5133-AA28-D54580A6A378}" dt="2026-03-10T15:04:32.126" v="17" actId="962"/>
          <ac:cxnSpMkLst>
            <pc:docMk/>
            <pc:sldMk cId="190702171" sldId="294"/>
            <ac:cxnSpMk id="56" creationId="{F5769BF8-D1A1-FB2D-6FF9-5B460B3C8E80}"/>
          </ac:cxnSpMkLst>
        </pc:cxnChg>
        <pc:cxnChg chg="mod">
          <ac:chgData name="Julia Cizek" userId="3e1bf57f-60d6-4f74-a0c9-56035780f16a" providerId="ADAL" clId="{D7B5EDF2-2C2F-5133-AA28-D54580A6A378}" dt="2026-03-10T15:04:32.127" v="18" actId="962"/>
          <ac:cxnSpMkLst>
            <pc:docMk/>
            <pc:sldMk cId="190702171" sldId="294"/>
            <ac:cxnSpMk id="57" creationId="{16AFE734-9467-B881-51F8-47B6A72B6584}"/>
          </ac:cxnSpMkLst>
        </pc:cxnChg>
      </pc:sldChg>
      <pc:sldChg chg="modSp">
        <pc:chgData name="Julia Cizek" userId="3e1bf57f-60d6-4f74-a0c9-56035780f16a" providerId="ADAL" clId="{D7B5EDF2-2C2F-5133-AA28-D54580A6A378}" dt="2026-03-10T15:13:31.175" v="65" actId="962"/>
        <pc:sldMkLst>
          <pc:docMk/>
          <pc:sldMk cId="1749246556" sldId="295"/>
        </pc:sldMkLst>
        <pc:graphicFrameChg chg="mod">
          <ac:chgData name="Julia Cizek" userId="3e1bf57f-60d6-4f74-a0c9-56035780f16a" providerId="ADAL" clId="{D7B5EDF2-2C2F-5133-AA28-D54580A6A378}" dt="2026-03-10T15:13:31.175" v="65" actId="962"/>
          <ac:graphicFrameMkLst>
            <pc:docMk/>
            <pc:sldMk cId="1749246556" sldId="295"/>
            <ac:graphicFrameMk id="18" creationId="{19933991-503D-E95D-8B11-E58C2BB0808B}"/>
          </ac:graphicFrameMkLst>
        </pc:graphicFrameChg>
      </pc:sldChg>
      <pc:sldChg chg="modSp mod">
        <pc:chgData name="Julia Cizek" userId="3e1bf57f-60d6-4f74-a0c9-56035780f16a" providerId="ADAL" clId="{D7B5EDF2-2C2F-5133-AA28-D54580A6A378}" dt="2026-03-10T15:15:37.423" v="75" actId="962"/>
        <pc:sldMkLst>
          <pc:docMk/>
          <pc:sldMk cId="826032626" sldId="296"/>
        </pc:sldMkLst>
        <pc:picChg chg="mod">
          <ac:chgData name="Julia Cizek" userId="3e1bf57f-60d6-4f74-a0c9-56035780f16a" providerId="ADAL" clId="{D7B5EDF2-2C2F-5133-AA28-D54580A6A378}" dt="2026-03-10T15:15:20.220" v="73" actId="962"/>
          <ac:picMkLst>
            <pc:docMk/>
            <pc:sldMk cId="826032626" sldId="296"/>
            <ac:picMk id="3" creationId="{8B98D62E-7B87-9FB0-257C-63CADE71B851}"/>
          </ac:picMkLst>
        </pc:picChg>
        <pc:picChg chg="mod">
          <ac:chgData name="Julia Cizek" userId="3e1bf57f-60d6-4f74-a0c9-56035780f16a" providerId="ADAL" clId="{D7B5EDF2-2C2F-5133-AA28-D54580A6A378}" dt="2026-03-10T15:15:37.423" v="75" actId="962"/>
          <ac:picMkLst>
            <pc:docMk/>
            <pc:sldMk cId="826032626" sldId="296"/>
            <ac:picMk id="4" creationId="{FFB678C6-6A7A-819D-EE7F-56C8D62E65B4}"/>
          </ac:picMkLst>
        </pc:picChg>
        <pc:picChg chg="mod">
          <ac:chgData name="Julia Cizek" userId="3e1bf57f-60d6-4f74-a0c9-56035780f16a" providerId="ADAL" clId="{D7B5EDF2-2C2F-5133-AA28-D54580A6A378}" dt="2026-03-10T15:15:05.068" v="71" actId="962"/>
          <ac:picMkLst>
            <pc:docMk/>
            <pc:sldMk cId="826032626" sldId="296"/>
            <ac:picMk id="8" creationId="{7388AF57-E2DE-9BD6-1F32-DB76E3B9D091}"/>
          </ac:picMkLst>
        </pc:picChg>
      </pc:sldChg>
      <pc:sldChg chg="modSp">
        <pc:chgData name="Julia Cizek" userId="3e1bf57f-60d6-4f74-a0c9-56035780f16a" providerId="ADAL" clId="{D7B5EDF2-2C2F-5133-AA28-D54580A6A378}" dt="2026-03-10T15:15:58.860" v="79" actId="962"/>
        <pc:sldMkLst>
          <pc:docMk/>
          <pc:sldMk cId="1863655640" sldId="297"/>
        </pc:sldMkLst>
        <pc:graphicFrameChg chg="mod">
          <ac:chgData name="Julia Cizek" userId="3e1bf57f-60d6-4f74-a0c9-56035780f16a" providerId="ADAL" clId="{D7B5EDF2-2C2F-5133-AA28-D54580A6A378}" dt="2026-03-10T15:15:58.860" v="79" actId="962"/>
          <ac:graphicFrameMkLst>
            <pc:docMk/>
            <pc:sldMk cId="1863655640" sldId="297"/>
            <ac:graphicFrameMk id="4" creationId="{49B7893F-3357-C6C2-A25F-2270FBCF125C}"/>
          </ac:graphicFrameMkLst>
        </pc:graphicFrameChg>
      </pc:sldChg>
      <pc:sldChg chg="modSp mod">
        <pc:chgData name="Julia Cizek" userId="3e1bf57f-60d6-4f74-a0c9-56035780f16a" providerId="ADAL" clId="{D7B5EDF2-2C2F-5133-AA28-D54580A6A378}" dt="2026-03-10T15:20:25.040" v="123" actId="962"/>
        <pc:sldMkLst>
          <pc:docMk/>
          <pc:sldMk cId="3110103745" sldId="307"/>
        </pc:sldMkLst>
        <pc:grpChg chg="mod">
          <ac:chgData name="Julia Cizek" userId="3e1bf57f-60d6-4f74-a0c9-56035780f16a" providerId="ADAL" clId="{D7B5EDF2-2C2F-5133-AA28-D54580A6A378}" dt="2026-03-10T15:20:21.648" v="119" actId="962"/>
          <ac:grpSpMkLst>
            <pc:docMk/>
            <pc:sldMk cId="3110103745" sldId="307"/>
            <ac:grpSpMk id="22" creationId="{7AA0E397-4F23-1B24-7206-C32490EA8F10}"/>
          </ac:grpSpMkLst>
        </pc:grpChg>
        <pc:grpChg chg="mod">
          <ac:chgData name="Julia Cizek" userId="3e1bf57f-60d6-4f74-a0c9-56035780f16a" providerId="ADAL" clId="{D7B5EDF2-2C2F-5133-AA28-D54580A6A378}" dt="2026-03-10T15:20:25.040" v="123" actId="962"/>
          <ac:grpSpMkLst>
            <pc:docMk/>
            <pc:sldMk cId="3110103745" sldId="307"/>
            <ac:grpSpMk id="23" creationId="{CA4E3567-C87A-8495-5274-D2E0F0464F5F}"/>
          </ac:grpSpMkLst>
        </pc:grpChg>
        <pc:grpChg chg="mod">
          <ac:chgData name="Julia Cizek" userId="3e1bf57f-60d6-4f74-a0c9-56035780f16a" providerId="ADAL" clId="{D7B5EDF2-2C2F-5133-AA28-D54580A6A378}" dt="2026-03-10T15:20:23.599" v="121" actId="962"/>
          <ac:grpSpMkLst>
            <pc:docMk/>
            <pc:sldMk cId="3110103745" sldId="307"/>
            <ac:grpSpMk id="24" creationId="{BF80D6D2-C114-91DF-E597-23A82A9F81F6}"/>
          </ac:grpSpMkLst>
        </pc:grpChg>
      </pc:sldChg>
      <pc:sldChg chg="addSp modSp mod">
        <pc:chgData name="Julia Cizek" userId="3e1bf57f-60d6-4f74-a0c9-56035780f16a" providerId="ADAL" clId="{D7B5EDF2-2C2F-5133-AA28-D54580A6A378}" dt="2026-03-10T15:25:13.029" v="420" actId="20577"/>
        <pc:sldMkLst>
          <pc:docMk/>
          <pc:sldMk cId="4236660336" sldId="309"/>
        </pc:sldMkLst>
        <pc:spChg chg="add mod">
          <ac:chgData name="Julia Cizek" userId="3e1bf57f-60d6-4f74-a0c9-56035780f16a" providerId="ADAL" clId="{D7B5EDF2-2C2F-5133-AA28-D54580A6A378}" dt="2026-03-10T15:25:13.029" v="420" actId="20577"/>
          <ac:spMkLst>
            <pc:docMk/>
            <pc:sldMk cId="4236660336" sldId="309"/>
            <ac:spMk id="2" creationId="{BFE58876-4CF8-A49A-D15E-A0DCD0838014}"/>
          </ac:spMkLst>
        </pc:spChg>
        <pc:picChg chg="mod">
          <ac:chgData name="Julia Cizek" userId="3e1bf57f-60d6-4f74-a0c9-56035780f16a" providerId="ADAL" clId="{D7B5EDF2-2C2F-5133-AA28-D54580A6A378}" dt="2026-03-10T15:20:50.206" v="127" actId="962"/>
          <ac:picMkLst>
            <pc:docMk/>
            <pc:sldMk cId="4236660336" sldId="309"/>
            <ac:picMk id="10" creationId="{C32ED9ED-ADF6-2921-2748-C60566C33E3F}"/>
          </ac:picMkLst>
        </pc:picChg>
      </pc:sldChg>
      <pc:sldChg chg="addSp modSp mod">
        <pc:chgData name="Julia Cizek" userId="3e1bf57f-60d6-4f74-a0c9-56035780f16a" providerId="ADAL" clId="{D7B5EDF2-2C2F-5133-AA28-D54580A6A378}" dt="2026-03-10T15:23:48.620" v="279" actId="20577"/>
        <pc:sldMkLst>
          <pc:docMk/>
          <pc:sldMk cId="781987722" sldId="313"/>
        </pc:sldMkLst>
        <pc:spChg chg="add mod">
          <ac:chgData name="Julia Cizek" userId="3e1bf57f-60d6-4f74-a0c9-56035780f16a" providerId="ADAL" clId="{D7B5EDF2-2C2F-5133-AA28-D54580A6A378}" dt="2026-03-10T15:23:48.620" v="279" actId="20577"/>
          <ac:spMkLst>
            <pc:docMk/>
            <pc:sldMk cId="781987722" sldId="313"/>
            <ac:spMk id="2" creationId="{F858DFC9-949E-DA79-2782-3F818F789186}"/>
          </ac:spMkLst>
        </pc:spChg>
      </pc:sldChg>
      <pc:sldChg chg="modSp">
        <pc:chgData name="Julia Cizek" userId="3e1bf57f-60d6-4f74-a0c9-56035780f16a" providerId="ADAL" clId="{D7B5EDF2-2C2F-5133-AA28-D54580A6A378}" dt="2026-03-10T15:06:10.694" v="29" actId="962"/>
        <pc:sldMkLst>
          <pc:docMk/>
          <pc:sldMk cId="2832898866" sldId="314"/>
        </pc:sldMkLst>
        <pc:graphicFrameChg chg="mod">
          <ac:chgData name="Julia Cizek" userId="3e1bf57f-60d6-4f74-a0c9-56035780f16a" providerId="ADAL" clId="{D7B5EDF2-2C2F-5133-AA28-D54580A6A378}" dt="2026-03-10T15:06:10.694" v="29" actId="962"/>
          <ac:graphicFrameMkLst>
            <pc:docMk/>
            <pc:sldMk cId="2832898866" sldId="314"/>
            <ac:graphicFrameMk id="6" creationId="{62B389D5-2B37-53FD-78DA-FC4A11B213E6}"/>
          </ac:graphicFrameMkLst>
        </pc:graphicFrameChg>
      </pc:sldChg>
      <pc:sldChg chg="modSp mod">
        <pc:chgData name="Julia Cizek" userId="3e1bf57f-60d6-4f74-a0c9-56035780f16a" providerId="ADAL" clId="{D7B5EDF2-2C2F-5133-AA28-D54580A6A378}" dt="2026-03-10T15:04:32.075" v="0" actId="962"/>
        <pc:sldMkLst>
          <pc:docMk/>
          <pc:sldMk cId="151282817" sldId="315"/>
        </pc:sldMkLst>
        <pc:spChg chg="mod">
          <ac:chgData name="Julia Cizek" userId="3e1bf57f-60d6-4f74-a0c9-56035780f16a" providerId="ADAL" clId="{D7B5EDF2-2C2F-5133-AA28-D54580A6A378}" dt="2026-03-10T15:04:32.075" v="0" actId="962"/>
          <ac:spMkLst>
            <pc:docMk/>
            <pc:sldMk cId="151282817" sldId="315"/>
            <ac:spMk id="9" creationId="{74A14B0E-3D6B-F27F-7F14-0FCFDF38FBFB}"/>
          </ac:spMkLst>
        </pc:spChg>
      </pc:sldChg>
      <pc:sldChg chg="modSp mod">
        <pc:chgData name="Julia Cizek" userId="3e1bf57f-60d6-4f74-a0c9-56035780f16a" providerId="ADAL" clId="{D7B5EDF2-2C2F-5133-AA28-D54580A6A378}" dt="2026-03-10T15:15:47.714" v="77" actId="962"/>
        <pc:sldMkLst>
          <pc:docMk/>
          <pc:sldMk cId="618893499" sldId="322"/>
        </pc:sldMkLst>
        <pc:spChg chg="mod">
          <ac:chgData name="Julia Cizek" userId="3e1bf57f-60d6-4f74-a0c9-56035780f16a" providerId="ADAL" clId="{D7B5EDF2-2C2F-5133-AA28-D54580A6A378}" dt="2026-03-10T15:04:32.136" v="20" actId="962"/>
          <ac:spMkLst>
            <pc:docMk/>
            <pc:sldMk cId="618893499" sldId="322"/>
            <ac:spMk id="9" creationId="{EF6810B6-03E9-EFF7-13D8-64CA75FF9F6B}"/>
          </ac:spMkLst>
        </pc:spChg>
        <pc:grpChg chg="mod">
          <ac:chgData name="Julia Cizek" userId="3e1bf57f-60d6-4f74-a0c9-56035780f16a" providerId="ADAL" clId="{D7B5EDF2-2C2F-5133-AA28-D54580A6A378}" dt="2026-03-10T15:15:47.714" v="77" actId="962"/>
          <ac:grpSpMkLst>
            <pc:docMk/>
            <pc:sldMk cId="618893499" sldId="322"/>
            <ac:grpSpMk id="2" creationId="{8369DC67-F060-5F8D-72F1-32E69B8F82D7}"/>
          </ac:grpSpMkLst>
        </pc:grpChg>
      </pc:sldChg>
      <pc:sldChg chg="modSp mod">
        <pc:chgData name="Julia Cizek" userId="3e1bf57f-60d6-4f74-a0c9-56035780f16a" providerId="ADAL" clId="{D7B5EDF2-2C2F-5133-AA28-D54580A6A378}" dt="2026-03-10T15:20:32.081" v="125" actId="962"/>
        <pc:sldMkLst>
          <pc:docMk/>
          <pc:sldMk cId="2686797079" sldId="331"/>
        </pc:sldMkLst>
        <pc:spChg chg="mod">
          <ac:chgData name="Julia Cizek" userId="3e1bf57f-60d6-4f74-a0c9-56035780f16a" providerId="ADAL" clId="{D7B5EDF2-2C2F-5133-AA28-D54580A6A378}" dt="2026-03-10T15:04:32.151" v="24" actId="962"/>
          <ac:spMkLst>
            <pc:docMk/>
            <pc:sldMk cId="2686797079" sldId="331"/>
            <ac:spMk id="9" creationId="{CBA07EBB-9E3F-3EBC-0337-B6ACA59D679A}"/>
          </ac:spMkLst>
        </pc:spChg>
        <pc:grpChg chg="mod">
          <ac:chgData name="Julia Cizek" userId="3e1bf57f-60d6-4f74-a0c9-56035780f16a" providerId="ADAL" clId="{D7B5EDF2-2C2F-5133-AA28-D54580A6A378}" dt="2026-03-10T15:20:32.081" v="125" actId="962"/>
          <ac:grpSpMkLst>
            <pc:docMk/>
            <pc:sldMk cId="2686797079" sldId="331"/>
            <ac:grpSpMk id="2" creationId="{FFA75F2B-D458-5313-0050-21DF7B76408B}"/>
          </ac:grpSpMkLst>
        </pc:grpChg>
      </pc:sldChg>
      <pc:sldChg chg="addSp modSp mod">
        <pc:chgData name="Julia Cizek" userId="3e1bf57f-60d6-4f74-a0c9-56035780f16a" providerId="ADAL" clId="{D7B5EDF2-2C2F-5133-AA28-D54580A6A378}" dt="2026-03-10T15:24:52.115" v="374" actId="20577"/>
        <pc:sldMkLst>
          <pc:docMk/>
          <pc:sldMk cId="2579895063" sldId="333"/>
        </pc:sldMkLst>
        <pc:spChg chg="add mod">
          <ac:chgData name="Julia Cizek" userId="3e1bf57f-60d6-4f74-a0c9-56035780f16a" providerId="ADAL" clId="{D7B5EDF2-2C2F-5133-AA28-D54580A6A378}" dt="2026-03-10T15:24:52.115" v="374" actId="20577"/>
          <ac:spMkLst>
            <pc:docMk/>
            <pc:sldMk cId="2579895063" sldId="333"/>
            <ac:spMk id="2" creationId="{0ACC3C75-DBE6-C3B0-4BC6-617A2F3888F7}"/>
          </ac:spMkLst>
        </pc:spChg>
        <pc:grpChg chg="mod">
          <ac:chgData name="Julia Cizek" userId="3e1bf57f-60d6-4f74-a0c9-56035780f16a" providerId="ADAL" clId="{D7B5EDF2-2C2F-5133-AA28-D54580A6A378}" dt="2026-03-10T15:13:14.010" v="63" actId="962"/>
          <ac:grpSpMkLst>
            <pc:docMk/>
            <pc:sldMk cId="2579895063" sldId="333"/>
            <ac:grpSpMk id="7" creationId="{D8169668-B1FF-41A6-8D1B-8E66632B7438}"/>
          </ac:grpSpMkLst>
        </pc:grpChg>
      </pc:sldChg>
      <pc:sldChg chg="addSp modSp mod">
        <pc:chgData name="Julia Cizek" userId="3e1bf57f-60d6-4f74-a0c9-56035780f16a" providerId="ADAL" clId="{D7B5EDF2-2C2F-5133-AA28-D54580A6A378}" dt="2026-03-10T15:24:18.257" v="311" actId="20577"/>
        <pc:sldMkLst>
          <pc:docMk/>
          <pc:sldMk cId="1843227030" sldId="342"/>
        </pc:sldMkLst>
        <pc:spChg chg="add mod">
          <ac:chgData name="Julia Cizek" userId="3e1bf57f-60d6-4f74-a0c9-56035780f16a" providerId="ADAL" clId="{D7B5EDF2-2C2F-5133-AA28-D54580A6A378}" dt="2026-03-10T15:24:18.257" v="311" actId="20577"/>
          <ac:spMkLst>
            <pc:docMk/>
            <pc:sldMk cId="1843227030" sldId="342"/>
            <ac:spMk id="2" creationId="{C555CFB2-F247-4AA3-8331-E44508CFB48E}"/>
          </ac:spMkLst>
        </pc:spChg>
      </pc:sldChg>
      <pc:sldChg chg="modSp">
        <pc:chgData name="Julia Cizek" userId="3e1bf57f-60d6-4f74-a0c9-56035780f16a" providerId="ADAL" clId="{D7B5EDF2-2C2F-5133-AA28-D54580A6A378}" dt="2026-03-10T15:07:22.185" v="31" actId="962"/>
        <pc:sldMkLst>
          <pc:docMk/>
          <pc:sldMk cId="1995177636" sldId="344"/>
        </pc:sldMkLst>
        <pc:graphicFrameChg chg="mod">
          <ac:chgData name="Julia Cizek" userId="3e1bf57f-60d6-4f74-a0c9-56035780f16a" providerId="ADAL" clId="{D7B5EDF2-2C2F-5133-AA28-D54580A6A378}" dt="2026-03-10T15:07:22.185" v="31" actId="962"/>
          <ac:graphicFrameMkLst>
            <pc:docMk/>
            <pc:sldMk cId="1995177636" sldId="344"/>
            <ac:graphicFrameMk id="6" creationId="{D92C9989-F736-D8FC-C327-05677A825019}"/>
          </ac:graphicFrameMkLst>
        </pc:graphicFrameChg>
      </pc:sldChg>
      <pc:sldChg chg="modSp mod">
        <pc:chgData name="Julia Cizek" userId="3e1bf57f-60d6-4f74-a0c9-56035780f16a" providerId="ADAL" clId="{D7B5EDF2-2C2F-5133-AA28-D54580A6A378}" dt="2026-03-10T15:14:40.551" v="69" actId="962"/>
        <pc:sldMkLst>
          <pc:docMk/>
          <pc:sldMk cId="3859978235" sldId="345"/>
        </pc:sldMkLst>
        <pc:spChg chg="mod">
          <ac:chgData name="Julia Cizek" userId="3e1bf57f-60d6-4f74-a0c9-56035780f16a" providerId="ADAL" clId="{D7B5EDF2-2C2F-5133-AA28-D54580A6A378}" dt="2026-03-10T15:04:32.131" v="19" actId="962"/>
          <ac:spMkLst>
            <pc:docMk/>
            <pc:sldMk cId="3859978235" sldId="345"/>
            <ac:spMk id="9" creationId="{62D2A94C-8C8D-7AB0-4FD4-EA0742F1A22C}"/>
          </ac:spMkLst>
        </pc:spChg>
        <pc:grpChg chg="mod">
          <ac:chgData name="Julia Cizek" userId="3e1bf57f-60d6-4f74-a0c9-56035780f16a" providerId="ADAL" clId="{D7B5EDF2-2C2F-5133-AA28-D54580A6A378}" dt="2026-03-10T15:14:40.551" v="69" actId="962"/>
          <ac:grpSpMkLst>
            <pc:docMk/>
            <pc:sldMk cId="3859978235" sldId="345"/>
            <ac:grpSpMk id="8" creationId="{35156FBD-A984-5157-4C10-609A25F91807}"/>
          </ac:grpSpMkLst>
        </pc:grpChg>
      </pc:sldChg>
      <pc:sldChg chg="modSp mod">
        <pc:chgData name="Julia Cizek" userId="3e1bf57f-60d6-4f74-a0c9-56035780f16a" providerId="ADAL" clId="{D7B5EDF2-2C2F-5133-AA28-D54580A6A378}" dt="2026-03-10T15:16:41.606" v="85" actId="962"/>
        <pc:sldMkLst>
          <pc:docMk/>
          <pc:sldMk cId="651198001" sldId="351"/>
        </pc:sldMkLst>
        <pc:grpChg chg="mod">
          <ac:chgData name="Julia Cizek" userId="3e1bf57f-60d6-4f74-a0c9-56035780f16a" providerId="ADAL" clId="{D7B5EDF2-2C2F-5133-AA28-D54580A6A378}" dt="2026-03-10T15:16:41.606" v="85" actId="962"/>
          <ac:grpSpMkLst>
            <pc:docMk/>
            <pc:sldMk cId="651198001" sldId="351"/>
            <ac:grpSpMk id="34" creationId="{95E4E96B-B744-1514-9536-777FE0601D52}"/>
          </ac:grpSpMkLst>
        </pc:grpChg>
        <pc:grpChg chg="mod">
          <ac:chgData name="Julia Cizek" userId="3e1bf57f-60d6-4f74-a0c9-56035780f16a" providerId="ADAL" clId="{D7B5EDF2-2C2F-5133-AA28-D54580A6A378}" dt="2026-03-10T15:16:20.460" v="81" actId="962"/>
          <ac:grpSpMkLst>
            <pc:docMk/>
            <pc:sldMk cId="651198001" sldId="351"/>
            <ac:grpSpMk id="35" creationId="{8BCD5A1D-E52A-8283-A01F-72DFF7FD78B2}"/>
          </ac:grpSpMkLst>
        </pc:grpChg>
        <pc:grpChg chg="mod">
          <ac:chgData name="Julia Cizek" userId="3e1bf57f-60d6-4f74-a0c9-56035780f16a" providerId="ADAL" clId="{D7B5EDF2-2C2F-5133-AA28-D54580A6A378}" dt="2026-03-10T15:16:30.621" v="83" actId="962"/>
          <ac:grpSpMkLst>
            <pc:docMk/>
            <pc:sldMk cId="651198001" sldId="351"/>
            <ac:grpSpMk id="36" creationId="{A47C6F17-07B1-8357-3A76-763F1C61376F}"/>
          </ac:grpSpMkLst>
        </pc:grpChg>
      </pc:sldChg>
      <pc:sldChg chg="modSp mod">
        <pc:chgData name="Julia Cizek" userId="3e1bf57f-60d6-4f74-a0c9-56035780f16a" providerId="ADAL" clId="{D7B5EDF2-2C2F-5133-AA28-D54580A6A378}" dt="2026-03-10T15:16:50.774" v="87" actId="962"/>
        <pc:sldMkLst>
          <pc:docMk/>
          <pc:sldMk cId="1613802887" sldId="352"/>
        </pc:sldMkLst>
        <pc:spChg chg="mod">
          <ac:chgData name="Julia Cizek" userId="3e1bf57f-60d6-4f74-a0c9-56035780f16a" providerId="ADAL" clId="{D7B5EDF2-2C2F-5133-AA28-D54580A6A378}" dt="2026-03-10T15:04:32.140" v="21" actId="962"/>
          <ac:spMkLst>
            <pc:docMk/>
            <pc:sldMk cId="1613802887" sldId="352"/>
            <ac:spMk id="9" creationId="{4CBDD000-3E8B-92D1-4745-4A35028F2D15}"/>
          </ac:spMkLst>
        </pc:spChg>
        <pc:grpChg chg="mod">
          <ac:chgData name="Julia Cizek" userId="3e1bf57f-60d6-4f74-a0c9-56035780f16a" providerId="ADAL" clId="{D7B5EDF2-2C2F-5133-AA28-D54580A6A378}" dt="2026-03-10T15:16:50.774" v="87" actId="962"/>
          <ac:grpSpMkLst>
            <pc:docMk/>
            <pc:sldMk cId="1613802887" sldId="352"/>
            <ac:grpSpMk id="2" creationId="{C1B4DC50-8B8F-7C8E-FA89-36DF8624793D}"/>
          </ac:grpSpMkLst>
        </pc:grpChg>
      </pc:sldChg>
      <pc:sldChg chg="modSp">
        <pc:chgData name="Julia Cizek" userId="3e1bf57f-60d6-4f74-a0c9-56035780f16a" providerId="ADAL" clId="{D7B5EDF2-2C2F-5133-AA28-D54580A6A378}" dt="2026-03-10T15:17:54.374" v="91" actId="962"/>
        <pc:sldMkLst>
          <pc:docMk/>
          <pc:sldMk cId="2581368469" sldId="353"/>
        </pc:sldMkLst>
        <pc:graphicFrameChg chg="mod">
          <ac:chgData name="Julia Cizek" userId="3e1bf57f-60d6-4f74-a0c9-56035780f16a" providerId="ADAL" clId="{D7B5EDF2-2C2F-5133-AA28-D54580A6A378}" dt="2026-03-10T15:17:23.338" v="89" actId="962"/>
          <ac:graphicFrameMkLst>
            <pc:docMk/>
            <pc:sldMk cId="2581368469" sldId="353"/>
            <ac:graphicFrameMk id="26" creationId="{D0A2965C-C16D-272C-5304-3A941B3A82F8}"/>
          </ac:graphicFrameMkLst>
        </pc:graphicFrameChg>
        <pc:graphicFrameChg chg="mod">
          <ac:chgData name="Julia Cizek" userId="3e1bf57f-60d6-4f74-a0c9-56035780f16a" providerId="ADAL" clId="{D7B5EDF2-2C2F-5133-AA28-D54580A6A378}" dt="2026-03-10T15:17:54.374" v="91" actId="962"/>
          <ac:graphicFrameMkLst>
            <pc:docMk/>
            <pc:sldMk cId="2581368469" sldId="353"/>
            <ac:graphicFrameMk id="28" creationId="{11425323-CED0-9F8A-AA39-22C76A59463E}"/>
          </ac:graphicFrameMkLst>
        </pc:graphicFrameChg>
      </pc:sldChg>
      <pc:sldChg chg="modSp mod">
        <pc:chgData name="Julia Cizek" userId="3e1bf57f-60d6-4f74-a0c9-56035780f16a" providerId="ADAL" clId="{D7B5EDF2-2C2F-5133-AA28-D54580A6A378}" dt="2026-03-10T15:18:01.642" v="93" actId="962"/>
        <pc:sldMkLst>
          <pc:docMk/>
          <pc:sldMk cId="3269459391" sldId="354"/>
        </pc:sldMkLst>
        <pc:spChg chg="mod">
          <ac:chgData name="Julia Cizek" userId="3e1bf57f-60d6-4f74-a0c9-56035780f16a" providerId="ADAL" clId="{D7B5EDF2-2C2F-5133-AA28-D54580A6A378}" dt="2026-03-10T15:04:32.144" v="22" actId="962"/>
          <ac:spMkLst>
            <pc:docMk/>
            <pc:sldMk cId="3269459391" sldId="354"/>
            <ac:spMk id="9" creationId="{CADDD5C6-B25C-D79D-7B0F-5E749EEAEA1B}"/>
          </ac:spMkLst>
        </pc:spChg>
        <pc:grpChg chg="mod">
          <ac:chgData name="Julia Cizek" userId="3e1bf57f-60d6-4f74-a0c9-56035780f16a" providerId="ADAL" clId="{D7B5EDF2-2C2F-5133-AA28-D54580A6A378}" dt="2026-03-10T15:18:01.642" v="93" actId="962"/>
          <ac:grpSpMkLst>
            <pc:docMk/>
            <pc:sldMk cId="3269459391" sldId="354"/>
            <ac:grpSpMk id="2" creationId="{506F5809-7670-3A24-73A9-2313EB491E1A}"/>
          </ac:grpSpMkLst>
        </pc:grpChg>
      </pc:sldChg>
      <pc:sldChg chg="modSp mod">
        <pc:chgData name="Julia Cizek" userId="3e1bf57f-60d6-4f74-a0c9-56035780f16a" providerId="ADAL" clId="{D7B5EDF2-2C2F-5133-AA28-D54580A6A378}" dt="2026-03-10T15:18:31.058" v="105" actId="962"/>
        <pc:sldMkLst>
          <pc:docMk/>
          <pc:sldMk cId="2958872630" sldId="355"/>
        </pc:sldMkLst>
        <pc:grpChg chg="mod">
          <ac:chgData name="Julia Cizek" userId="3e1bf57f-60d6-4f74-a0c9-56035780f16a" providerId="ADAL" clId="{D7B5EDF2-2C2F-5133-AA28-D54580A6A378}" dt="2026-03-10T15:18:22.145" v="95" actId="962"/>
          <ac:grpSpMkLst>
            <pc:docMk/>
            <pc:sldMk cId="2958872630" sldId="355"/>
            <ac:grpSpMk id="37" creationId="{88BBFFF7-D813-9BC2-8B3A-36223472F9FD}"/>
          </ac:grpSpMkLst>
        </pc:grpChg>
        <pc:grpChg chg="mod">
          <ac:chgData name="Julia Cizek" userId="3e1bf57f-60d6-4f74-a0c9-56035780f16a" providerId="ADAL" clId="{D7B5EDF2-2C2F-5133-AA28-D54580A6A378}" dt="2026-03-10T15:18:24.193" v="97" actId="962"/>
          <ac:grpSpMkLst>
            <pc:docMk/>
            <pc:sldMk cId="2958872630" sldId="355"/>
            <ac:grpSpMk id="38" creationId="{BDB27B42-E706-0D08-2BCD-5CAD8C255DCB}"/>
          </ac:grpSpMkLst>
        </pc:grpChg>
        <pc:grpChg chg="mod">
          <ac:chgData name="Julia Cizek" userId="3e1bf57f-60d6-4f74-a0c9-56035780f16a" providerId="ADAL" clId="{D7B5EDF2-2C2F-5133-AA28-D54580A6A378}" dt="2026-03-10T15:18:26.623" v="99" actId="962"/>
          <ac:grpSpMkLst>
            <pc:docMk/>
            <pc:sldMk cId="2958872630" sldId="355"/>
            <ac:grpSpMk id="39" creationId="{3FFAA501-65E5-1B0B-00B2-C690085B19FB}"/>
          </ac:grpSpMkLst>
        </pc:grpChg>
        <pc:grpChg chg="mod">
          <ac:chgData name="Julia Cizek" userId="3e1bf57f-60d6-4f74-a0c9-56035780f16a" providerId="ADAL" clId="{D7B5EDF2-2C2F-5133-AA28-D54580A6A378}" dt="2026-03-10T15:18:27.857" v="101" actId="962"/>
          <ac:grpSpMkLst>
            <pc:docMk/>
            <pc:sldMk cId="2958872630" sldId="355"/>
            <ac:grpSpMk id="40" creationId="{C1292DBB-3B28-4FFF-FEAE-0FCFDC2B1871}"/>
          </ac:grpSpMkLst>
        </pc:grpChg>
        <pc:grpChg chg="mod">
          <ac:chgData name="Julia Cizek" userId="3e1bf57f-60d6-4f74-a0c9-56035780f16a" providerId="ADAL" clId="{D7B5EDF2-2C2F-5133-AA28-D54580A6A378}" dt="2026-03-10T15:18:29.557" v="103" actId="962"/>
          <ac:grpSpMkLst>
            <pc:docMk/>
            <pc:sldMk cId="2958872630" sldId="355"/>
            <ac:grpSpMk id="41" creationId="{07ACBD63-A84E-5E12-4AC7-FB8703953BE5}"/>
          </ac:grpSpMkLst>
        </pc:grpChg>
        <pc:grpChg chg="mod">
          <ac:chgData name="Julia Cizek" userId="3e1bf57f-60d6-4f74-a0c9-56035780f16a" providerId="ADAL" clId="{D7B5EDF2-2C2F-5133-AA28-D54580A6A378}" dt="2026-03-10T15:18:31.058" v="105" actId="962"/>
          <ac:grpSpMkLst>
            <pc:docMk/>
            <pc:sldMk cId="2958872630" sldId="355"/>
            <ac:grpSpMk id="42" creationId="{9F1A88ED-8577-8E13-C7F1-87C524B67E80}"/>
          </ac:grpSpMkLst>
        </pc:grpChg>
      </pc:sldChg>
      <pc:sldChg chg="modSp mod">
        <pc:chgData name="Julia Cizek" userId="3e1bf57f-60d6-4f74-a0c9-56035780f16a" providerId="ADAL" clId="{D7B5EDF2-2C2F-5133-AA28-D54580A6A378}" dt="2026-03-10T15:19:26.568" v="109" actId="962"/>
        <pc:sldMkLst>
          <pc:docMk/>
          <pc:sldMk cId="143509392" sldId="356"/>
        </pc:sldMkLst>
        <pc:grpChg chg="mod">
          <ac:chgData name="Julia Cizek" userId="3e1bf57f-60d6-4f74-a0c9-56035780f16a" providerId="ADAL" clId="{D7B5EDF2-2C2F-5133-AA28-D54580A6A378}" dt="2026-03-10T15:19:26.568" v="109" actId="962"/>
          <ac:grpSpMkLst>
            <pc:docMk/>
            <pc:sldMk cId="143509392" sldId="356"/>
            <ac:grpSpMk id="32" creationId="{C9CFCA90-8453-A6C2-D7D6-E83052146C65}"/>
          </ac:grpSpMkLst>
        </pc:grpChg>
        <pc:graphicFrameChg chg="mod">
          <ac:chgData name="Julia Cizek" userId="3e1bf57f-60d6-4f74-a0c9-56035780f16a" providerId="ADAL" clId="{D7B5EDF2-2C2F-5133-AA28-D54580A6A378}" dt="2026-03-10T15:19:07.875" v="107" actId="962"/>
          <ac:graphicFrameMkLst>
            <pc:docMk/>
            <pc:sldMk cId="143509392" sldId="356"/>
            <ac:graphicFrameMk id="13" creationId="{B56D6B9F-BB1C-1B68-7BEB-0C12767D1C6D}"/>
          </ac:graphicFrameMkLst>
        </pc:graphicFrameChg>
      </pc:sldChg>
      <pc:sldChg chg="modSp mod">
        <pc:chgData name="Julia Cizek" userId="3e1bf57f-60d6-4f74-a0c9-56035780f16a" providerId="ADAL" clId="{D7B5EDF2-2C2F-5133-AA28-D54580A6A378}" dt="2026-03-10T15:20:09.028" v="117" actId="962"/>
        <pc:sldMkLst>
          <pc:docMk/>
          <pc:sldMk cId="1182254093" sldId="358"/>
        </pc:sldMkLst>
        <pc:spChg chg="mod">
          <ac:chgData name="Julia Cizek" userId="3e1bf57f-60d6-4f74-a0c9-56035780f16a" providerId="ADAL" clId="{D7B5EDF2-2C2F-5133-AA28-D54580A6A378}" dt="2026-03-10T15:04:32.147" v="23" actId="962"/>
          <ac:spMkLst>
            <pc:docMk/>
            <pc:sldMk cId="1182254093" sldId="358"/>
            <ac:spMk id="9" creationId="{53753118-6E0A-DC86-C906-03BF23C4195D}"/>
          </ac:spMkLst>
        </pc:spChg>
        <pc:grpChg chg="mod">
          <ac:chgData name="Julia Cizek" userId="3e1bf57f-60d6-4f74-a0c9-56035780f16a" providerId="ADAL" clId="{D7B5EDF2-2C2F-5133-AA28-D54580A6A378}" dt="2026-03-10T15:20:09.028" v="117" actId="962"/>
          <ac:grpSpMkLst>
            <pc:docMk/>
            <pc:sldMk cId="1182254093" sldId="358"/>
            <ac:grpSpMk id="2" creationId="{9D314800-D97A-590B-E450-3531CEC87F50}"/>
          </ac:grpSpMkLst>
        </pc:grpChg>
      </pc:sldChg>
      <pc:sldChg chg="modSp mod">
        <pc:chgData name="Julia Cizek" userId="3e1bf57f-60d6-4f74-a0c9-56035780f16a" providerId="ADAL" clId="{D7B5EDF2-2C2F-5133-AA28-D54580A6A378}" dt="2026-03-10T15:20:00.239" v="115" actId="962"/>
        <pc:sldMkLst>
          <pc:docMk/>
          <pc:sldMk cId="701453186" sldId="359"/>
        </pc:sldMkLst>
        <pc:grpChg chg="mod">
          <ac:chgData name="Julia Cizek" userId="3e1bf57f-60d6-4f74-a0c9-56035780f16a" providerId="ADAL" clId="{D7B5EDF2-2C2F-5133-AA28-D54580A6A378}" dt="2026-03-10T15:19:47.098" v="111" actId="962"/>
          <ac:grpSpMkLst>
            <pc:docMk/>
            <pc:sldMk cId="701453186" sldId="359"/>
            <ac:grpSpMk id="49" creationId="{4C38E4FB-7A47-9D02-3D11-8443875DBF43}"/>
          </ac:grpSpMkLst>
        </pc:grpChg>
        <pc:grpChg chg="mod">
          <ac:chgData name="Julia Cizek" userId="3e1bf57f-60d6-4f74-a0c9-56035780f16a" providerId="ADAL" clId="{D7B5EDF2-2C2F-5133-AA28-D54580A6A378}" dt="2026-03-10T15:19:52.933" v="113" actId="962"/>
          <ac:grpSpMkLst>
            <pc:docMk/>
            <pc:sldMk cId="701453186" sldId="359"/>
            <ac:grpSpMk id="50" creationId="{73A1E286-1A4F-D422-20D0-2E4DFE7DF7C8}"/>
          </ac:grpSpMkLst>
        </pc:grpChg>
        <pc:grpChg chg="mod">
          <ac:chgData name="Julia Cizek" userId="3e1bf57f-60d6-4f74-a0c9-56035780f16a" providerId="ADAL" clId="{D7B5EDF2-2C2F-5133-AA28-D54580A6A378}" dt="2026-03-10T15:20:00.239" v="115" actId="962"/>
          <ac:grpSpMkLst>
            <pc:docMk/>
            <pc:sldMk cId="701453186" sldId="359"/>
            <ac:grpSpMk id="51" creationId="{08367608-3A78-DD85-67D4-E34012B9362A}"/>
          </ac:grpSpMkLst>
        </pc:grpChg>
      </pc:sldChg>
      <pc:sldChg chg="modSp mod">
        <pc:chgData name="Julia Cizek" userId="3e1bf57f-60d6-4f74-a0c9-56035780f16a" providerId="ADAL" clId="{D7B5EDF2-2C2F-5133-AA28-D54580A6A378}" dt="2026-03-10T15:12:26.392" v="61" actId="962"/>
        <pc:sldMkLst>
          <pc:docMk/>
          <pc:sldMk cId="2067871008" sldId="360"/>
        </pc:sldMkLst>
        <pc:spChg chg="mod">
          <ac:chgData name="Julia Cizek" userId="3e1bf57f-60d6-4f74-a0c9-56035780f16a" providerId="ADAL" clId="{D7B5EDF2-2C2F-5133-AA28-D54580A6A378}" dt="2026-03-10T15:04:32.100" v="5" actId="962"/>
          <ac:spMkLst>
            <pc:docMk/>
            <pc:sldMk cId="2067871008" sldId="360"/>
            <ac:spMk id="9" creationId="{9AE35BD9-7A47-7EBF-4BF0-0E5B65BA4EA1}"/>
          </ac:spMkLst>
        </pc:spChg>
        <pc:grpChg chg="mod">
          <ac:chgData name="Julia Cizek" userId="3e1bf57f-60d6-4f74-a0c9-56035780f16a" providerId="ADAL" clId="{D7B5EDF2-2C2F-5133-AA28-D54580A6A378}" dt="2026-03-10T15:12:26.392" v="61" actId="962"/>
          <ac:grpSpMkLst>
            <pc:docMk/>
            <pc:sldMk cId="2067871008" sldId="360"/>
            <ac:grpSpMk id="2" creationId="{2C0F24C5-9935-99D6-6CCB-AB3B553D57E8}"/>
          </ac:grpSpMkLst>
        </pc:grpChg>
      </pc:sldChg>
      <pc:sldChg chg="modSp">
        <pc:chgData name="Julia Cizek" userId="3e1bf57f-60d6-4f74-a0c9-56035780f16a" providerId="ADAL" clId="{D7B5EDF2-2C2F-5133-AA28-D54580A6A378}" dt="2026-03-10T15:14:09.325" v="67" actId="962"/>
        <pc:sldMkLst>
          <pc:docMk/>
          <pc:sldMk cId="3190837631" sldId="361"/>
        </pc:sldMkLst>
        <pc:graphicFrameChg chg="mod">
          <ac:chgData name="Julia Cizek" userId="3e1bf57f-60d6-4f74-a0c9-56035780f16a" providerId="ADAL" clId="{D7B5EDF2-2C2F-5133-AA28-D54580A6A378}" dt="2026-03-10T15:14:09.325" v="67" actId="962"/>
          <ac:graphicFrameMkLst>
            <pc:docMk/>
            <pc:sldMk cId="3190837631" sldId="361"/>
            <ac:graphicFrameMk id="4" creationId="{C08DF11F-78D3-BB6B-9F75-7B67AA3FF58E}"/>
          </ac:graphicFrameMkLst>
        </pc:graphicFrameChg>
      </pc:sldChg>
      <pc:sldChg chg="addSp modSp mod">
        <pc:chgData name="Julia Cizek" userId="3e1bf57f-60d6-4f74-a0c9-56035780f16a" providerId="ADAL" clId="{D7B5EDF2-2C2F-5133-AA28-D54580A6A378}" dt="2026-03-10T15:23:31.745" v="259" actId="20577"/>
        <pc:sldMkLst>
          <pc:docMk/>
          <pc:sldMk cId="3989303343" sldId="362"/>
        </pc:sldMkLst>
        <pc:spChg chg="add mod">
          <ac:chgData name="Julia Cizek" userId="3e1bf57f-60d6-4f74-a0c9-56035780f16a" providerId="ADAL" clId="{D7B5EDF2-2C2F-5133-AA28-D54580A6A378}" dt="2026-03-10T15:23:31.745" v="259" actId="20577"/>
          <ac:spMkLst>
            <pc:docMk/>
            <pc:sldMk cId="3989303343" sldId="362"/>
            <ac:spMk id="2" creationId="{27EC8458-5CF7-A24E-E400-8D60CD1EDB1B}"/>
          </ac:spMkLst>
        </pc:spChg>
        <pc:picChg chg="mod">
          <ac:chgData name="Julia Cizek" userId="3e1bf57f-60d6-4f74-a0c9-56035780f16a" providerId="ADAL" clId="{D7B5EDF2-2C2F-5133-AA28-D54580A6A378}" dt="2026-03-10T15:07:42.705" v="35" actId="962"/>
          <ac:picMkLst>
            <pc:docMk/>
            <pc:sldMk cId="3989303343" sldId="362"/>
            <ac:picMk id="8" creationId="{2D61D23D-7EAA-5C85-B829-B98B94E0E0EE}"/>
          </ac:picMkLst>
        </pc:picChg>
        <pc:picChg chg="mod">
          <ac:chgData name="Julia Cizek" userId="3e1bf57f-60d6-4f74-a0c9-56035780f16a" providerId="ADAL" clId="{D7B5EDF2-2C2F-5133-AA28-D54580A6A378}" dt="2026-03-10T15:08:20.794" v="39" actId="962"/>
          <ac:picMkLst>
            <pc:docMk/>
            <pc:sldMk cId="3989303343" sldId="362"/>
            <ac:picMk id="9" creationId="{A2AA9D0A-CDB5-DB91-2F7B-550D096FB546}"/>
          </ac:picMkLst>
        </pc:picChg>
        <pc:picChg chg="mod">
          <ac:chgData name="Julia Cizek" userId="3e1bf57f-60d6-4f74-a0c9-56035780f16a" providerId="ADAL" clId="{D7B5EDF2-2C2F-5133-AA28-D54580A6A378}" dt="2026-03-10T15:08:08.340" v="37" actId="962"/>
          <ac:picMkLst>
            <pc:docMk/>
            <pc:sldMk cId="3989303343" sldId="362"/>
            <ac:picMk id="10" creationId="{3E43D860-716E-74CA-ACEA-60C1C84ECB71}"/>
          </ac:picMkLst>
        </pc:picChg>
        <pc:picChg chg="mod">
          <ac:chgData name="Julia Cizek" userId="3e1bf57f-60d6-4f74-a0c9-56035780f16a" providerId="ADAL" clId="{D7B5EDF2-2C2F-5133-AA28-D54580A6A378}" dt="2026-03-10T15:08:33.360" v="41" actId="962"/>
          <ac:picMkLst>
            <pc:docMk/>
            <pc:sldMk cId="3989303343" sldId="362"/>
            <ac:picMk id="12" creationId="{17896C5D-E661-FF31-5D9F-456BFCCE1FFD}"/>
          </ac:picMkLst>
        </pc:picChg>
        <pc:picChg chg="mod">
          <ac:chgData name="Julia Cizek" userId="3e1bf57f-60d6-4f74-a0c9-56035780f16a" providerId="ADAL" clId="{D7B5EDF2-2C2F-5133-AA28-D54580A6A378}" dt="2026-03-10T15:08:41.984" v="43" actId="962"/>
          <ac:picMkLst>
            <pc:docMk/>
            <pc:sldMk cId="3989303343" sldId="362"/>
            <ac:picMk id="16" creationId="{84EBC844-4947-0222-B845-E8C6D9360344}"/>
          </ac:picMkLst>
        </pc:picChg>
        <pc:picChg chg="mod">
          <ac:chgData name="Julia Cizek" userId="3e1bf57f-60d6-4f74-a0c9-56035780f16a" providerId="ADAL" clId="{D7B5EDF2-2C2F-5133-AA28-D54580A6A378}" dt="2026-03-10T15:08:51.135" v="45" actId="962"/>
          <ac:picMkLst>
            <pc:docMk/>
            <pc:sldMk cId="3989303343" sldId="362"/>
            <ac:picMk id="18" creationId="{C66DB50E-4DCE-0BB3-2C90-6DC9864AC65B}"/>
          </ac:picMkLst>
        </pc:picChg>
      </pc:sldChg>
      <pc:sldChg chg="addSp modSp mod">
        <pc:chgData name="Julia Cizek" userId="3e1bf57f-60d6-4f74-a0c9-56035780f16a" providerId="ADAL" clId="{D7B5EDF2-2C2F-5133-AA28-D54580A6A378}" dt="2026-03-10T15:26:23.013" v="535" actId="20577"/>
        <pc:sldMkLst>
          <pc:docMk/>
          <pc:sldMk cId="446230720" sldId="363"/>
        </pc:sldMkLst>
        <pc:spChg chg="add mod">
          <ac:chgData name="Julia Cizek" userId="3e1bf57f-60d6-4f74-a0c9-56035780f16a" providerId="ADAL" clId="{D7B5EDF2-2C2F-5133-AA28-D54580A6A378}" dt="2026-03-10T15:26:23.013" v="535" actId="20577"/>
          <ac:spMkLst>
            <pc:docMk/>
            <pc:sldMk cId="446230720" sldId="363"/>
            <ac:spMk id="2" creationId="{9E8CBB7E-3CDE-79E6-093A-66DAAEF5D811}"/>
          </ac:spMkLst>
        </pc:spChg>
      </pc:sldChg>
      <pc:sldChg chg="addSp modSp mod">
        <pc:chgData name="Julia Cizek" userId="3e1bf57f-60d6-4f74-a0c9-56035780f16a" providerId="ADAL" clId="{D7B5EDF2-2C2F-5133-AA28-D54580A6A378}" dt="2026-03-10T15:21:17.323" v="199" actId="20577"/>
        <pc:sldMkLst>
          <pc:docMk/>
          <pc:sldMk cId="2370714976" sldId="364"/>
        </pc:sldMkLst>
        <pc:spChg chg="add mod">
          <ac:chgData name="Julia Cizek" userId="3e1bf57f-60d6-4f74-a0c9-56035780f16a" providerId="ADAL" clId="{D7B5EDF2-2C2F-5133-AA28-D54580A6A378}" dt="2026-03-10T15:21:17.323" v="199" actId="20577"/>
          <ac:spMkLst>
            <pc:docMk/>
            <pc:sldMk cId="2370714976" sldId="364"/>
            <ac:spMk id="2" creationId="{79187138-D096-A865-B7AD-AECEA1CA450E}"/>
          </ac:spMkLst>
        </pc:spChg>
        <pc:graphicFrameChg chg="mod modGraphic">
          <ac:chgData name="Julia Cizek" userId="3e1bf57f-60d6-4f74-a0c9-56035780f16a" providerId="ADAL" clId="{D7B5EDF2-2C2F-5133-AA28-D54580A6A378}" dt="2026-03-10T15:05:54.705" v="27" actId="962"/>
          <ac:graphicFrameMkLst>
            <pc:docMk/>
            <pc:sldMk cId="2370714976" sldId="364"/>
            <ac:graphicFrameMk id="5" creationId="{16677FF2-496F-F39B-CE8A-3D8882F9B2E9}"/>
          </ac:graphicFrameMkLst>
        </pc:graphicFrameChg>
      </pc:sldChg>
      <pc:sldChg chg="modSp mod">
        <pc:chgData name="Julia Cizek" userId="3e1bf57f-60d6-4f74-a0c9-56035780f16a" providerId="ADAL" clId="{D7B5EDF2-2C2F-5133-AA28-D54580A6A378}" dt="2026-03-10T15:09:56.728" v="51" actId="962"/>
        <pc:sldMkLst>
          <pc:docMk/>
          <pc:sldMk cId="2069016556" sldId="365"/>
        </pc:sldMkLst>
        <pc:picChg chg="mod">
          <ac:chgData name="Julia Cizek" userId="3e1bf57f-60d6-4f74-a0c9-56035780f16a" providerId="ADAL" clId="{D7B5EDF2-2C2F-5133-AA28-D54580A6A378}" dt="2026-03-10T15:09:56.728" v="51" actId="962"/>
          <ac:picMkLst>
            <pc:docMk/>
            <pc:sldMk cId="2069016556" sldId="365"/>
            <ac:picMk id="3" creationId="{49346DB9-D482-84CA-CD52-660E42B347ED}"/>
          </ac:picMkLst>
        </pc:picChg>
        <pc:picChg chg="mod">
          <ac:chgData name="Julia Cizek" userId="3e1bf57f-60d6-4f74-a0c9-56035780f16a" providerId="ADAL" clId="{D7B5EDF2-2C2F-5133-AA28-D54580A6A378}" dt="2026-03-10T15:09:36.480" v="49" actId="962"/>
          <ac:picMkLst>
            <pc:docMk/>
            <pc:sldMk cId="2069016556" sldId="365"/>
            <ac:picMk id="11" creationId="{9C33D17C-C1F0-5E1B-C6FF-EB9360874C1C}"/>
          </ac:picMkLst>
        </pc:picChg>
      </pc:sldChg>
      <pc:sldChg chg="modSp mod">
        <pc:chgData name="Julia Cizek" userId="3e1bf57f-60d6-4f74-a0c9-56035780f16a" providerId="ADAL" clId="{D7B5EDF2-2C2F-5133-AA28-D54580A6A378}" dt="2026-03-10T15:11:03.885" v="55" actId="962"/>
        <pc:sldMkLst>
          <pc:docMk/>
          <pc:sldMk cId="3160974856" sldId="366"/>
        </pc:sldMkLst>
        <pc:graphicFrameChg chg="mod">
          <ac:chgData name="Julia Cizek" userId="3e1bf57f-60d6-4f74-a0c9-56035780f16a" providerId="ADAL" clId="{D7B5EDF2-2C2F-5133-AA28-D54580A6A378}" dt="2026-03-10T15:10:44.508" v="53" actId="962"/>
          <ac:graphicFrameMkLst>
            <pc:docMk/>
            <pc:sldMk cId="3160974856" sldId="366"/>
            <ac:graphicFrameMk id="12" creationId="{294BD596-0DD2-60A4-BA73-9A888AD9DF87}"/>
          </ac:graphicFrameMkLst>
        </pc:graphicFrameChg>
        <pc:picChg chg="mod">
          <ac:chgData name="Julia Cizek" userId="3e1bf57f-60d6-4f74-a0c9-56035780f16a" providerId="ADAL" clId="{D7B5EDF2-2C2F-5133-AA28-D54580A6A378}" dt="2026-03-10T15:11:03.885" v="55" actId="962"/>
          <ac:picMkLst>
            <pc:docMk/>
            <pc:sldMk cId="3160974856" sldId="366"/>
            <ac:picMk id="5" creationId="{F7A53E45-2974-AF86-013B-7AC97B32719C}"/>
          </ac:picMkLst>
        </pc:picChg>
      </pc:sldChg>
      <pc:sldChg chg="modSp">
        <pc:chgData name="Julia Cizek" userId="3e1bf57f-60d6-4f74-a0c9-56035780f16a" providerId="ADAL" clId="{D7B5EDF2-2C2F-5133-AA28-D54580A6A378}" dt="2026-03-10T15:11:54.553" v="59" actId="962"/>
        <pc:sldMkLst>
          <pc:docMk/>
          <pc:sldMk cId="3606073147" sldId="368"/>
        </pc:sldMkLst>
        <pc:graphicFrameChg chg="mod">
          <ac:chgData name="Julia Cizek" userId="3e1bf57f-60d6-4f74-a0c9-56035780f16a" providerId="ADAL" clId="{D7B5EDF2-2C2F-5133-AA28-D54580A6A378}" dt="2026-03-10T15:11:54.553" v="59" actId="962"/>
          <ac:graphicFrameMkLst>
            <pc:docMk/>
            <pc:sldMk cId="3606073147" sldId="368"/>
            <ac:graphicFrameMk id="8" creationId="{7958BEED-A212-4907-A602-A3C78EB50DE9}"/>
          </ac:graphicFrameMkLst>
        </pc:graphicFrameChg>
      </pc:sldChg>
    </pc:docChg>
  </pc:docChgLst>
  <pc:docChgLst>
    <pc:chgData name="Aishwarya Nagar" userId="6b361c38-4f5e-4f45-a53e-6fe33aced907" providerId="ADAL" clId="{7BCF164F-2B72-4B9D-AD7E-3D36511A757C}"/>
    <pc:docChg chg="undo redo custSel addSld modSld sldOrd">
      <pc:chgData name="Aishwarya Nagar" userId="6b361c38-4f5e-4f45-a53e-6fe33aced907" providerId="ADAL" clId="{7BCF164F-2B72-4B9D-AD7E-3D36511A757C}" dt="2026-03-06T17:46:14.622" v="11557" actId="20577"/>
      <pc:docMkLst>
        <pc:docMk/>
      </pc:docMkLst>
      <pc:sldChg chg="modSp mod">
        <pc:chgData name="Aishwarya Nagar" userId="6b361c38-4f5e-4f45-a53e-6fe33aced907" providerId="ADAL" clId="{7BCF164F-2B72-4B9D-AD7E-3D36511A757C}" dt="2026-03-04T20:52:31.479" v="1695" actId="13926"/>
        <pc:sldMkLst>
          <pc:docMk/>
          <pc:sldMk cId="691754358" sldId="256"/>
        </pc:sldMkLst>
        <pc:spChg chg="mod">
          <ac:chgData name="Aishwarya Nagar" userId="6b361c38-4f5e-4f45-a53e-6fe33aced907" providerId="ADAL" clId="{7BCF164F-2B72-4B9D-AD7E-3D36511A757C}" dt="2026-03-04T20:52:31.479" v="1695" actId="13926"/>
          <ac:spMkLst>
            <pc:docMk/>
            <pc:sldMk cId="691754358" sldId="256"/>
            <ac:spMk id="3" creationId="{70CA0C7D-672E-CE4B-A548-219CB76A4455}"/>
          </ac:spMkLst>
        </pc:spChg>
      </pc:sldChg>
      <pc:sldChg chg="modNotesTx">
        <pc:chgData name="Aishwarya Nagar" userId="6b361c38-4f5e-4f45-a53e-6fe33aced907" providerId="ADAL" clId="{7BCF164F-2B72-4B9D-AD7E-3D36511A757C}" dt="2026-03-04T21:26:51.295" v="5892" actId="20577"/>
        <pc:sldMkLst>
          <pc:docMk/>
          <pc:sldMk cId="3738747567" sldId="263"/>
        </pc:sldMkLst>
      </pc:sldChg>
      <pc:sldChg chg="modNotesTx">
        <pc:chgData name="Aishwarya Nagar" userId="6b361c38-4f5e-4f45-a53e-6fe33aced907" providerId="ADAL" clId="{7BCF164F-2B72-4B9D-AD7E-3D36511A757C}" dt="2026-03-04T21:25:02.127" v="5460" actId="20577"/>
        <pc:sldMkLst>
          <pc:docMk/>
          <pc:sldMk cId="3159426009" sldId="279"/>
        </pc:sldMkLst>
      </pc:sldChg>
      <pc:sldChg chg="delSp modSp mod modNotesTx">
        <pc:chgData name="Aishwarya Nagar" userId="6b361c38-4f5e-4f45-a53e-6fe33aced907" providerId="ADAL" clId="{7BCF164F-2B72-4B9D-AD7E-3D36511A757C}" dt="2026-03-04T21:24:14.937" v="5394" actId="1035"/>
        <pc:sldMkLst>
          <pc:docMk/>
          <pc:sldMk cId="3636976297" sldId="282"/>
        </pc:sldMkLst>
        <pc:spChg chg="mod">
          <ac:chgData name="Aishwarya Nagar" userId="6b361c38-4f5e-4f45-a53e-6fe33aced907" providerId="ADAL" clId="{7BCF164F-2B72-4B9D-AD7E-3D36511A757C}" dt="2026-03-04T21:24:14.937" v="5394" actId="1035"/>
          <ac:spMkLst>
            <pc:docMk/>
            <pc:sldMk cId="3636976297" sldId="282"/>
            <ac:spMk id="9" creationId="{BC3EE918-E5E4-9429-2B12-E44FA03D5EA7}"/>
          </ac:spMkLst>
        </pc:spChg>
        <pc:picChg chg="mod">
          <ac:chgData name="Aishwarya Nagar" userId="6b361c38-4f5e-4f45-a53e-6fe33aced907" providerId="ADAL" clId="{7BCF164F-2B72-4B9D-AD7E-3D36511A757C}" dt="2026-03-04T21:24:14.937" v="5394" actId="1035"/>
          <ac:picMkLst>
            <pc:docMk/>
            <pc:sldMk cId="3636976297" sldId="282"/>
            <ac:picMk id="2" creationId="{68DBECFF-0E55-E3FF-2EA7-FAF0ADC312D2}"/>
          </ac:picMkLst>
        </pc:picChg>
      </pc:sldChg>
      <pc:sldChg chg="modNotesTx">
        <pc:chgData name="Aishwarya Nagar" userId="6b361c38-4f5e-4f45-a53e-6fe33aced907" providerId="ADAL" clId="{7BCF164F-2B72-4B9D-AD7E-3D36511A757C}" dt="2026-03-04T21:36:26.298" v="8026" actId="20577"/>
        <pc:sldMkLst>
          <pc:docMk/>
          <pc:sldMk cId="3103793339" sldId="288"/>
        </pc:sldMkLst>
      </pc:sldChg>
      <pc:sldChg chg="modNotesTx">
        <pc:chgData name="Aishwarya Nagar" userId="6b361c38-4f5e-4f45-a53e-6fe33aced907" providerId="ADAL" clId="{7BCF164F-2B72-4B9D-AD7E-3D36511A757C}" dt="2026-03-04T21:28:40.959" v="6108" actId="20577"/>
        <pc:sldMkLst>
          <pc:docMk/>
          <pc:sldMk cId="190702171" sldId="294"/>
        </pc:sldMkLst>
      </pc:sldChg>
      <pc:sldChg chg="modNotesTx">
        <pc:chgData name="Aishwarya Nagar" userId="6b361c38-4f5e-4f45-a53e-6fe33aced907" providerId="ADAL" clId="{7BCF164F-2B72-4B9D-AD7E-3D36511A757C}" dt="2026-03-04T21:29:37.880" v="6224" actId="20577"/>
        <pc:sldMkLst>
          <pc:docMk/>
          <pc:sldMk cId="1749246556" sldId="295"/>
        </pc:sldMkLst>
      </pc:sldChg>
      <pc:sldChg chg="modNotesTx">
        <pc:chgData name="Aishwarya Nagar" userId="6b361c38-4f5e-4f45-a53e-6fe33aced907" providerId="ADAL" clId="{7BCF164F-2B72-4B9D-AD7E-3D36511A757C}" dt="2026-03-04T21:39:40.136" v="8489" actId="20577"/>
        <pc:sldMkLst>
          <pc:docMk/>
          <pc:sldMk cId="1863655640" sldId="297"/>
        </pc:sldMkLst>
      </pc:sldChg>
      <pc:sldChg chg="modNotesTx">
        <pc:chgData name="Aishwarya Nagar" userId="6b361c38-4f5e-4f45-a53e-6fe33aced907" providerId="ADAL" clId="{7BCF164F-2B72-4B9D-AD7E-3D36511A757C}" dt="2026-03-04T21:54:20.049" v="10156" actId="20577"/>
        <pc:sldMkLst>
          <pc:docMk/>
          <pc:sldMk cId="3110103745" sldId="307"/>
        </pc:sldMkLst>
      </pc:sldChg>
      <pc:sldChg chg="modNotesTx">
        <pc:chgData name="Aishwarya Nagar" userId="6b361c38-4f5e-4f45-a53e-6fe33aced907" providerId="ADAL" clId="{7BCF164F-2B72-4B9D-AD7E-3D36511A757C}" dt="2026-03-04T21:40:12.529" v="8655" actId="20577"/>
        <pc:sldMkLst>
          <pc:docMk/>
          <pc:sldMk cId="1559809200" sldId="310"/>
        </pc:sldMkLst>
      </pc:sldChg>
      <pc:sldChg chg="modNotesTx">
        <pc:chgData name="Aishwarya Nagar" userId="6b361c38-4f5e-4f45-a53e-6fe33aced907" providerId="ADAL" clId="{7BCF164F-2B72-4B9D-AD7E-3D36511A757C}" dt="2026-03-04T21:20:06.248" v="4416" actId="20577"/>
        <pc:sldMkLst>
          <pc:docMk/>
          <pc:sldMk cId="781987722" sldId="313"/>
        </pc:sldMkLst>
      </pc:sldChg>
      <pc:sldChg chg="modNotesTx">
        <pc:chgData name="Aishwarya Nagar" userId="6b361c38-4f5e-4f45-a53e-6fe33aced907" providerId="ADAL" clId="{7BCF164F-2B72-4B9D-AD7E-3D36511A757C}" dt="2026-03-04T21:05:31.663" v="3221" actId="6549"/>
        <pc:sldMkLst>
          <pc:docMk/>
          <pc:sldMk cId="151282817" sldId="315"/>
        </pc:sldMkLst>
      </pc:sldChg>
      <pc:sldChg chg="delSp modSp mod modNotesTx">
        <pc:chgData name="Aishwarya Nagar" userId="6b361c38-4f5e-4f45-a53e-6fe33aced907" providerId="ADAL" clId="{7BCF164F-2B72-4B9D-AD7E-3D36511A757C}" dt="2026-03-04T20:51:40.498" v="1669" actId="20577"/>
        <pc:sldMkLst>
          <pc:docMk/>
          <pc:sldMk cId="3820654826" sldId="316"/>
        </pc:sldMkLst>
        <pc:spChg chg="mod">
          <ac:chgData name="Aishwarya Nagar" userId="6b361c38-4f5e-4f45-a53e-6fe33aced907" providerId="ADAL" clId="{7BCF164F-2B72-4B9D-AD7E-3D36511A757C}" dt="2026-03-04T20:49:32.488" v="1334" actId="1076"/>
          <ac:spMkLst>
            <pc:docMk/>
            <pc:sldMk cId="3820654826" sldId="316"/>
            <ac:spMk id="2" creationId="{61F7374D-227B-49B8-31E0-3A3C7D513BC6}"/>
          </ac:spMkLst>
        </pc:spChg>
        <pc:spChg chg="mod">
          <ac:chgData name="Aishwarya Nagar" userId="6b361c38-4f5e-4f45-a53e-6fe33aced907" providerId="ADAL" clId="{7BCF164F-2B72-4B9D-AD7E-3D36511A757C}" dt="2026-03-04T20:49:24.285" v="1332" actId="1076"/>
          <ac:spMkLst>
            <pc:docMk/>
            <pc:sldMk cId="3820654826" sldId="316"/>
            <ac:spMk id="5" creationId="{3D894D33-6E5B-AA20-D38F-C9B0EE63BC73}"/>
          </ac:spMkLst>
        </pc:spChg>
      </pc:sldChg>
      <pc:sldChg chg="modSp mod modNotesTx">
        <pc:chgData name="Aishwarya Nagar" userId="6b361c38-4f5e-4f45-a53e-6fe33aced907" providerId="ADAL" clId="{7BCF164F-2B72-4B9D-AD7E-3D36511A757C}" dt="2026-03-04T21:57:48.767" v="11076" actId="1076"/>
        <pc:sldMkLst>
          <pc:docMk/>
          <pc:sldMk cId="793035347" sldId="317"/>
        </pc:sldMkLst>
        <pc:spChg chg="mod">
          <ac:chgData name="Aishwarya Nagar" userId="6b361c38-4f5e-4f45-a53e-6fe33aced907" providerId="ADAL" clId="{7BCF164F-2B72-4B9D-AD7E-3D36511A757C}" dt="2026-03-04T21:57:48.767" v="11076" actId="1076"/>
          <ac:spMkLst>
            <pc:docMk/>
            <pc:sldMk cId="793035347" sldId="317"/>
            <ac:spMk id="2" creationId="{1B014B45-4076-8B3E-A3AA-C696A86853C2}"/>
          </ac:spMkLst>
        </pc:spChg>
      </pc:sldChg>
      <pc:sldChg chg="modNotesTx">
        <pc:chgData name="Aishwarya Nagar" userId="6b361c38-4f5e-4f45-a53e-6fe33aced907" providerId="ADAL" clId="{7BCF164F-2B72-4B9D-AD7E-3D36511A757C}" dt="2026-03-04T21:32:29.209" v="7063" actId="20577"/>
        <pc:sldMkLst>
          <pc:docMk/>
          <pc:sldMk cId="2890046224" sldId="320"/>
        </pc:sldMkLst>
      </pc:sldChg>
      <pc:sldChg chg="modNotesTx">
        <pc:chgData name="Aishwarya Nagar" userId="6b361c38-4f5e-4f45-a53e-6fe33aced907" providerId="ADAL" clId="{7BCF164F-2B72-4B9D-AD7E-3D36511A757C}" dt="2026-03-04T21:37:38.635" v="8049" actId="20577"/>
        <pc:sldMkLst>
          <pc:docMk/>
          <pc:sldMk cId="618893499" sldId="322"/>
        </pc:sldMkLst>
      </pc:sldChg>
      <pc:sldChg chg="delSp modSp mod modNotesTx">
        <pc:chgData name="Aishwarya Nagar" userId="6b361c38-4f5e-4f45-a53e-6fe33aced907" providerId="ADAL" clId="{7BCF164F-2B72-4B9D-AD7E-3D36511A757C}" dt="2026-03-04T21:59:28.206" v="11339" actId="20577"/>
        <pc:sldMkLst>
          <pc:docMk/>
          <pc:sldMk cId="2045944372" sldId="332"/>
        </pc:sldMkLst>
        <pc:spChg chg="mod">
          <ac:chgData name="Aishwarya Nagar" userId="6b361c38-4f5e-4f45-a53e-6fe33aced907" providerId="ADAL" clId="{7BCF164F-2B72-4B9D-AD7E-3D36511A757C}" dt="2026-03-04T21:57:26.949" v="11038" actId="1076"/>
          <ac:spMkLst>
            <pc:docMk/>
            <pc:sldMk cId="2045944372" sldId="332"/>
            <ac:spMk id="2" creationId="{263E8354-934E-9B02-A5B1-BF1DD493F5E2}"/>
          </ac:spMkLst>
        </pc:spChg>
        <pc:spChg chg="mod">
          <ac:chgData name="Aishwarya Nagar" userId="6b361c38-4f5e-4f45-a53e-6fe33aced907" providerId="ADAL" clId="{7BCF164F-2B72-4B9D-AD7E-3D36511A757C}" dt="2026-03-04T21:57:39.054" v="11074" actId="1076"/>
          <ac:spMkLst>
            <pc:docMk/>
            <pc:sldMk cId="2045944372" sldId="332"/>
            <ac:spMk id="5" creationId="{D99239DD-67DE-E8AA-F67A-C170753957F0}"/>
          </ac:spMkLst>
        </pc:spChg>
      </pc:sldChg>
      <pc:sldChg chg="modSp add mod modNotesTx">
        <pc:chgData name="Aishwarya Nagar" userId="6b361c38-4f5e-4f45-a53e-6fe33aced907" providerId="ADAL" clId="{7BCF164F-2B72-4B9D-AD7E-3D36511A757C}" dt="2026-03-04T21:44:23.800" v="8962" actId="20577"/>
        <pc:sldMkLst>
          <pc:docMk/>
          <pc:sldMk cId="1659191466" sldId="334"/>
        </pc:sldMkLst>
        <pc:spChg chg="mod">
          <ac:chgData name="Aishwarya Nagar" userId="6b361c38-4f5e-4f45-a53e-6fe33aced907" providerId="ADAL" clId="{7BCF164F-2B72-4B9D-AD7E-3D36511A757C}" dt="2026-03-04T21:44:23.800" v="8962" actId="20577"/>
          <ac:spMkLst>
            <pc:docMk/>
            <pc:sldMk cId="1659191466" sldId="334"/>
            <ac:spMk id="6" creationId="{F069CCA4-5A4B-2121-D8BF-8B15B8251F48}"/>
          </ac:spMkLst>
        </pc:spChg>
      </pc:sldChg>
      <pc:sldChg chg="modNotesTx">
        <pc:chgData name="Aishwarya Nagar" userId="6b361c38-4f5e-4f45-a53e-6fe33aced907" providerId="ADAL" clId="{7BCF164F-2B72-4B9D-AD7E-3D36511A757C}" dt="2026-03-04T21:49:28.094" v="9462" actId="20577"/>
        <pc:sldMkLst>
          <pc:docMk/>
          <pc:sldMk cId="2687711325" sldId="335"/>
        </pc:sldMkLst>
      </pc:sldChg>
      <pc:sldChg chg="modSp add mod">
        <pc:chgData name="Aishwarya Nagar" userId="6b361c38-4f5e-4f45-a53e-6fe33aced907" providerId="ADAL" clId="{7BCF164F-2B72-4B9D-AD7E-3D36511A757C}" dt="2026-03-04T21:44:39.129" v="8969" actId="20577"/>
        <pc:sldMkLst>
          <pc:docMk/>
          <pc:sldMk cId="3729837078" sldId="336"/>
        </pc:sldMkLst>
        <pc:spChg chg="mod">
          <ac:chgData name="Aishwarya Nagar" userId="6b361c38-4f5e-4f45-a53e-6fe33aced907" providerId="ADAL" clId="{7BCF164F-2B72-4B9D-AD7E-3D36511A757C}" dt="2026-03-04T21:44:39.129" v="8969" actId="20577"/>
          <ac:spMkLst>
            <pc:docMk/>
            <pc:sldMk cId="3729837078" sldId="336"/>
            <ac:spMk id="6" creationId="{DA9CA815-BE7F-7A77-E3C1-2F826F82DAFE}"/>
          </ac:spMkLst>
        </pc:spChg>
      </pc:sldChg>
      <pc:sldChg chg="modSp add mod">
        <pc:chgData name="Aishwarya Nagar" userId="6b361c38-4f5e-4f45-a53e-6fe33aced907" providerId="ADAL" clId="{7BCF164F-2B72-4B9D-AD7E-3D36511A757C}" dt="2026-03-04T21:47:58.444" v="9161" actId="20577"/>
        <pc:sldMkLst>
          <pc:docMk/>
          <pc:sldMk cId="3789883203" sldId="338"/>
        </pc:sldMkLst>
        <pc:spChg chg="mod">
          <ac:chgData name="Aishwarya Nagar" userId="6b361c38-4f5e-4f45-a53e-6fe33aced907" providerId="ADAL" clId="{7BCF164F-2B72-4B9D-AD7E-3D36511A757C}" dt="2026-03-04T21:47:58.444" v="9161" actId="20577"/>
          <ac:spMkLst>
            <pc:docMk/>
            <pc:sldMk cId="3789883203" sldId="338"/>
            <ac:spMk id="6" creationId="{B5CA303D-699E-6819-0847-659FAA9FE632}"/>
          </ac:spMkLst>
        </pc:spChg>
      </pc:sldChg>
      <pc:sldChg chg="modNotesTx">
        <pc:chgData name="Aishwarya Nagar" userId="6b361c38-4f5e-4f45-a53e-6fe33aced907" providerId="ADAL" clId="{7BCF164F-2B72-4B9D-AD7E-3D36511A757C}" dt="2026-03-04T21:22:54.607" v="5086" actId="20577"/>
        <pc:sldMkLst>
          <pc:docMk/>
          <pc:sldMk cId="1843227030" sldId="342"/>
        </pc:sldMkLst>
      </pc:sldChg>
      <pc:sldChg chg="modNotesTx">
        <pc:chgData name="Aishwarya Nagar" userId="6b361c38-4f5e-4f45-a53e-6fe33aced907" providerId="ADAL" clId="{7BCF164F-2B72-4B9D-AD7E-3D36511A757C}" dt="2026-03-04T21:16:26.174" v="3726" actId="20577"/>
        <pc:sldMkLst>
          <pc:docMk/>
          <pc:sldMk cId="1995177636" sldId="344"/>
        </pc:sldMkLst>
      </pc:sldChg>
      <pc:sldChg chg="modNotesTx">
        <pc:chgData name="Aishwarya Nagar" userId="6b361c38-4f5e-4f45-a53e-6fe33aced907" providerId="ADAL" clId="{7BCF164F-2B72-4B9D-AD7E-3D36511A757C}" dt="2026-03-04T21:36:12.161" v="8025" actId="20577"/>
        <pc:sldMkLst>
          <pc:docMk/>
          <pc:sldMk cId="3859978235" sldId="345"/>
        </pc:sldMkLst>
      </pc:sldChg>
      <pc:sldChg chg="ord modNotesTx">
        <pc:chgData name="Aishwarya Nagar" userId="6b361c38-4f5e-4f45-a53e-6fe33aced907" providerId="ADAL" clId="{7BCF164F-2B72-4B9D-AD7E-3D36511A757C}" dt="2026-03-04T21:46:14.488" v="9052" actId="313"/>
        <pc:sldMkLst>
          <pc:docMk/>
          <pc:sldMk cId="2009230367" sldId="346"/>
        </pc:sldMkLst>
      </pc:sldChg>
      <pc:sldChg chg="add">
        <pc:chgData name="Aishwarya Nagar" userId="6b361c38-4f5e-4f45-a53e-6fe33aced907" providerId="ADAL" clId="{7BCF164F-2B72-4B9D-AD7E-3D36511A757C}" dt="2026-03-04T21:47:40.754" v="9155"/>
        <pc:sldMkLst>
          <pc:docMk/>
          <pc:sldMk cId="156451451" sldId="349"/>
        </pc:sldMkLst>
      </pc:sldChg>
      <pc:sldChg chg="modNotesTx">
        <pc:chgData name="Aishwarya Nagar" userId="6b361c38-4f5e-4f45-a53e-6fe33aced907" providerId="ADAL" clId="{7BCF164F-2B72-4B9D-AD7E-3D36511A757C}" dt="2026-03-04T21:48:43.749" v="9315" actId="20577"/>
        <pc:sldMkLst>
          <pc:docMk/>
          <pc:sldMk cId="1831117477" sldId="350"/>
        </pc:sldMkLst>
      </pc:sldChg>
      <pc:sldChg chg="modNotesTx">
        <pc:chgData name="Aishwarya Nagar" userId="6b361c38-4f5e-4f45-a53e-6fe33aced907" providerId="ADAL" clId="{7BCF164F-2B72-4B9D-AD7E-3D36511A757C}" dt="2026-03-04T21:51:32.927" v="9722" actId="20577"/>
        <pc:sldMkLst>
          <pc:docMk/>
          <pc:sldMk cId="2581368469" sldId="353"/>
        </pc:sldMkLst>
      </pc:sldChg>
      <pc:sldChg chg="modNotesTx">
        <pc:chgData name="Aishwarya Nagar" userId="6b361c38-4f5e-4f45-a53e-6fe33aced907" providerId="ADAL" clId="{7BCF164F-2B72-4B9D-AD7E-3D36511A757C}" dt="2026-03-04T21:52:41.739" v="9943" actId="20577"/>
        <pc:sldMkLst>
          <pc:docMk/>
          <pc:sldMk cId="2958872630" sldId="355"/>
        </pc:sldMkLst>
      </pc:sldChg>
      <pc:sldChg chg="modNotesTx">
        <pc:chgData name="Aishwarya Nagar" userId="6b361c38-4f5e-4f45-a53e-6fe33aced907" providerId="ADAL" clId="{7BCF164F-2B72-4B9D-AD7E-3D36511A757C}" dt="2026-03-04T21:53:06.459" v="10013" actId="20577"/>
        <pc:sldMkLst>
          <pc:docMk/>
          <pc:sldMk cId="143509392" sldId="356"/>
        </pc:sldMkLst>
      </pc:sldChg>
      <pc:sldChg chg="modNotesTx">
        <pc:chgData name="Aishwarya Nagar" userId="6b361c38-4f5e-4f45-a53e-6fe33aced907" providerId="ADAL" clId="{7BCF164F-2B72-4B9D-AD7E-3D36511A757C}" dt="2026-03-04T21:53:55.985" v="10048" actId="20577"/>
        <pc:sldMkLst>
          <pc:docMk/>
          <pc:sldMk cId="1182254093" sldId="358"/>
        </pc:sldMkLst>
      </pc:sldChg>
      <pc:sldChg chg="modNotesTx">
        <pc:chgData name="Aishwarya Nagar" userId="6b361c38-4f5e-4f45-a53e-6fe33aced907" providerId="ADAL" clId="{7BCF164F-2B72-4B9D-AD7E-3D36511A757C}" dt="2026-03-04T21:53:43.402" v="10014" actId="20577"/>
        <pc:sldMkLst>
          <pc:docMk/>
          <pc:sldMk cId="701453186" sldId="359"/>
        </pc:sldMkLst>
      </pc:sldChg>
      <pc:sldChg chg="modNotesTx">
        <pc:chgData name="Aishwarya Nagar" userId="6b361c38-4f5e-4f45-a53e-6fe33aced907" providerId="ADAL" clId="{7BCF164F-2B72-4B9D-AD7E-3D36511A757C}" dt="2026-03-04T21:32:47.100" v="7064" actId="20577"/>
        <pc:sldMkLst>
          <pc:docMk/>
          <pc:sldMk cId="2067871008" sldId="360"/>
        </pc:sldMkLst>
      </pc:sldChg>
      <pc:sldChg chg="add modNotesTx">
        <pc:chgData name="Aishwarya Nagar" userId="6b361c38-4f5e-4f45-a53e-6fe33aced907" providerId="ADAL" clId="{7BCF164F-2B72-4B9D-AD7E-3D36511A757C}" dt="2026-03-04T21:43:35.830" v="8884" actId="20577"/>
        <pc:sldMkLst>
          <pc:docMk/>
          <pc:sldMk cId="3190837631" sldId="361"/>
        </pc:sldMkLst>
      </pc:sldChg>
      <pc:sldChg chg="modNotesTx">
        <pc:chgData name="Aishwarya Nagar" userId="6b361c38-4f5e-4f45-a53e-6fe33aced907" providerId="ADAL" clId="{7BCF164F-2B72-4B9D-AD7E-3D36511A757C}" dt="2026-03-04T21:22:29.111" v="5037" actId="20577"/>
        <pc:sldMkLst>
          <pc:docMk/>
          <pc:sldMk cId="3989303343" sldId="362"/>
        </pc:sldMkLst>
      </pc:sldChg>
      <pc:sldChg chg="ord modNotesTx">
        <pc:chgData name="Aishwarya Nagar" userId="6b361c38-4f5e-4f45-a53e-6fe33aced907" providerId="ADAL" clId="{7BCF164F-2B72-4B9D-AD7E-3D36511A757C}" dt="2026-03-04T21:29:05.978" v="6114"/>
        <pc:sldMkLst>
          <pc:docMk/>
          <pc:sldMk cId="446230720" sldId="363"/>
        </pc:sldMkLst>
      </pc:sldChg>
      <pc:sldChg chg="modSp mod modNotesTx">
        <pc:chgData name="Aishwarya Nagar" userId="6b361c38-4f5e-4f45-a53e-6fe33aced907" providerId="ADAL" clId="{7BCF164F-2B72-4B9D-AD7E-3D36511A757C}" dt="2026-03-04T21:15:04.183" v="3467" actId="20577"/>
        <pc:sldMkLst>
          <pc:docMk/>
          <pc:sldMk cId="2370714976" sldId="364"/>
        </pc:sldMkLst>
        <pc:graphicFrameChg chg="modGraphic">
          <ac:chgData name="Aishwarya Nagar" userId="6b361c38-4f5e-4f45-a53e-6fe33aced907" providerId="ADAL" clId="{7BCF164F-2B72-4B9D-AD7E-3D36511A757C}" dt="2026-03-04T21:14:40.231" v="3318" actId="20577"/>
          <ac:graphicFrameMkLst>
            <pc:docMk/>
            <pc:sldMk cId="2370714976" sldId="364"/>
            <ac:graphicFrameMk id="5" creationId="{16677FF2-496F-F39B-CE8A-3D8882F9B2E9}"/>
          </ac:graphicFrameMkLst>
        </pc:graphicFrameChg>
      </pc:sldChg>
      <pc:sldChg chg="modNotesTx">
        <pc:chgData name="Aishwarya Nagar" userId="6b361c38-4f5e-4f45-a53e-6fe33aced907" providerId="ADAL" clId="{7BCF164F-2B72-4B9D-AD7E-3D36511A757C}" dt="2026-03-04T21:26:05.799" v="5722" actId="20577"/>
        <pc:sldMkLst>
          <pc:docMk/>
          <pc:sldMk cId="2069016556" sldId="365"/>
        </pc:sldMkLst>
      </pc:sldChg>
      <pc:sldChg chg="modSp">
        <pc:chgData name="Aishwarya Nagar" userId="6b361c38-4f5e-4f45-a53e-6fe33aced907" providerId="ADAL" clId="{7BCF164F-2B72-4B9D-AD7E-3D36511A757C}" dt="2026-03-04T22:00:44.453" v="11379" actId="20577"/>
        <pc:sldMkLst>
          <pc:docMk/>
          <pc:sldMk cId="3160974856" sldId="366"/>
        </pc:sldMkLst>
        <pc:spChg chg="mod">
          <ac:chgData name="Aishwarya Nagar" userId="6b361c38-4f5e-4f45-a53e-6fe33aced907" providerId="ADAL" clId="{7BCF164F-2B72-4B9D-AD7E-3D36511A757C}" dt="2026-03-04T22:00:44.453" v="11379" actId="20577"/>
          <ac:spMkLst>
            <pc:docMk/>
            <pc:sldMk cId="3160974856" sldId="366"/>
            <ac:spMk id="14" creationId="{614E8174-1306-0DB3-7A69-CECE0AAF4179}"/>
          </ac:spMkLst>
        </pc:spChg>
      </pc:sldChg>
      <pc:sldChg chg="modSp new mod">
        <pc:chgData name="Aishwarya Nagar" userId="6b361c38-4f5e-4f45-a53e-6fe33aced907" providerId="ADAL" clId="{7BCF164F-2B72-4B9D-AD7E-3D36511A757C}" dt="2026-03-06T17:46:14.622" v="11557" actId="20577"/>
        <pc:sldMkLst>
          <pc:docMk/>
          <pc:sldMk cId="1825727341" sldId="367"/>
        </pc:sldMkLst>
        <pc:spChg chg="mod">
          <ac:chgData name="Aishwarya Nagar" userId="6b361c38-4f5e-4f45-a53e-6fe33aced907" providerId="ADAL" clId="{7BCF164F-2B72-4B9D-AD7E-3D36511A757C}" dt="2026-03-06T17:44:58.084" v="11406" actId="20577"/>
          <ac:spMkLst>
            <pc:docMk/>
            <pc:sldMk cId="1825727341" sldId="367"/>
            <ac:spMk id="2" creationId="{EA5AC863-34A0-3126-3FEA-27F11A4E7664}"/>
          </ac:spMkLst>
        </pc:spChg>
        <pc:spChg chg="mod">
          <ac:chgData name="Aishwarya Nagar" userId="6b361c38-4f5e-4f45-a53e-6fe33aced907" providerId="ADAL" clId="{7BCF164F-2B72-4B9D-AD7E-3D36511A757C}" dt="2026-03-06T17:46:14.622" v="11557" actId="20577"/>
          <ac:spMkLst>
            <pc:docMk/>
            <pc:sldMk cId="1825727341" sldId="367"/>
            <ac:spMk id="3" creationId="{0A4E688F-D871-BC92-7D16-615BB0302C40}"/>
          </ac:spMkLst>
        </pc:spChg>
      </pc:sldChg>
      <pc:sldChg chg="add modNotesTx">
        <pc:chgData name="Aishwarya Nagar" userId="6b361c38-4f5e-4f45-a53e-6fe33aced907" providerId="ADAL" clId="{7BCF164F-2B72-4B9D-AD7E-3D36511A757C}" dt="2026-03-04T21:42:10.364" v="8736" actId="20577"/>
        <pc:sldMkLst>
          <pc:docMk/>
          <pc:sldMk cId="3606073147" sldId="368"/>
        </pc:sldMkLst>
      </pc:sldChg>
      <pc:sldChg chg="add modNotesTx">
        <pc:chgData name="Aishwarya Nagar" userId="6b361c38-4f5e-4f45-a53e-6fe33aced907" providerId="ADAL" clId="{7BCF164F-2B72-4B9D-AD7E-3D36511A757C}" dt="2026-03-04T21:46:35.634" v="9150" actId="20577"/>
        <pc:sldMkLst>
          <pc:docMk/>
          <pc:sldMk cId="1457514420" sldId="369"/>
        </pc:sldMkLst>
      </pc:sldChg>
      <pc:sldChg chg="add modNotesTx">
        <pc:chgData name="Aishwarya Nagar" userId="6b361c38-4f5e-4f45-a53e-6fe33aced907" providerId="ADAL" clId="{7BCF164F-2B72-4B9D-AD7E-3D36511A757C}" dt="2026-03-04T21:47:06.427" v="9154" actId="20577"/>
        <pc:sldMkLst>
          <pc:docMk/>
          <pc:sldMk cId="3179495633" sldId="370"/>
        </pc:sldMkLst>
      </pc:sldChg>
      <pc:sldChg chg="add modNotesTx">
        <pc:chgData name="Aishwarya Nagar" userId="6b361c38-4f5e-4f45-a53e-6fe33aced907" providerId="ADAL" clId="{7BCF164F-2B72-4B9D-AD7E-3D36511A757C}" dt="2026-03-04T21:49:08.727" v="9448" actId="20577"/>
        <pc:sldMkLst>
          <pc:docMk/>
          <pc:sldMk cId="496319477" sldId="371"/>
        </pc:sldMkLst>
      </pc:sldChg>
    </pc:docChg>
  </pc:docChgLst>
</pc:chgInfo>
</file>

<file path=ppt/diagrams/_rels/data10.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7.png"/><Relationship Id="rId7" Type="http://schemas.openxmlformats.org/officeDocument/2006/relationships/image" Target="../media/image100.png"/><Relationship Id="rId12" Type="http://schemas.openxmlformats.org/officeDocument/2006/relationships/image" Target="../media/image104.svg"/><Relationship Id="rId2" Type="http://schemas.openxmlformats.org/officeDocument/2006/relationships/image" Target="../media/image96.svg"/><Relationship Id="rId1" Type="http://schemas.openxmlformats.org/officeDocument/2006/relationships/image" Target="../media/image95.png"/><Relationship Id="rId6" Type="http://schemas.openxmlformats.org/officeDocument/2006/relationships/image" Target="../media/image99.svg"/><Relationship Id="rId11" Type="http://schemas.openxmlformats.org/officeDocument/2006/relationships/image" Target="../media/image103.png"/><Relationship Id="rId5" Type="http://schemas.openxmlformats.org/officeDocument/2006/relationships/image" Target="../media/image46.png"/><Relationship Id="rId10" Type="http://schemas.openxmlformats.org/officeDocument/2006/relationships/image" Target="../media/image102.svg"/><Relationship Id="rId4" Type="http://schemas.openxmlformats.org/officeDocument/2006/relationships/image" Target="../media/image98.svg"/><Relationship Id="rId9" Type="http://schemas.openxmlformats.org/officeDocument/2006/relationships/image" Target="../media/image42.png"/></Relationships>
</file>

<file path=ppt/diagrams/_rels/data1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image" Target="../media/image106.jpeg"/></Relationships>
</file>

<file path=ppt/diagrams/_rels/data12.xml.rels><?xml version="1.0" encoding="UTF-8" standalone="yes"?>
<Relationships xmlns="http://schemas.openxmlformats.org/package/2006/relationships"><Relationship Id="rId8" Type="http://schemas.openxmlformats.org/officeDocument/2006/relationships/image" Target="../media/image116.svg"/><Relationship Id="rId3" Type="http://schemas.openxmlformats.org/officeDocument/2006/relationships/image" Target="../media/image111.png"/><Relationship Id="rId7" Type="http://schemas.openxmlformats.org/officeDocument/2006/relationships/image" Target="../media/image115.png"/><Relationship Id="rId12" Type="http://schemas.openxmlformats.org/officeDocument/2006/relationships/image" Target="../media/image120.svg"/><Relationship Id="rId2" Type="http://schemas.openxmlformats.org/officeDocument/2006/relationships/image" Target="../media/image110.svg"/><Relationship Id="rId1" Type="http://schemas.openxmlformats.org/officeDocument/2006/relationships/image" Target="../media/image109.png"/><Relationship Id="rId6" Type="http://schemas.openxmlformats.org/officeDocument/2006/relationships/image" Target="../media/image114.svg"/><Relationship Id="rId11" Type="http://schemas.openxmlformats.org/officeDocument/2006/relationships/image" Target="../media/image119.png"/><Relationship Id="rId5" Type="http://schemas.openxmlformats.org/officeDocument/2006/relationships/image" Target="../media/image113.png"/><Relationship Id="rId10" Type="http://schemas.openxmlformats.org/officeDocument/2006/relationships/image" Target="../media/image118.svg"/><Relationship Id="rId4" Type="http://schemas.openxmlformats.org/officeDocument/2006/relationships/image" Target="../media/image112.svg"/><Relationship Id="rId9" Type="http://schemas.openxmlformats.org/officeDocument/2006/relationships/image" Target="../media/image117.png"/></Relationships>
</file>

<file path=ppt/diagrams/_rels/data13.xml.rels><?xml version="1.0" encoding="UTF-8" standalone="yes"?>
<Relationships xmlns="http://schemas.openxmlformats.org/package/2006/relationships"><Relationship Id="rId8" Type="http://schemas.openxmlformats.org/officeDocument/2006/relationships/image" Target="../media/image130.sv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image" Target="../media/image124.svg"/><Relationship Id="rId1" Type="http://schemas.openxmlformats.org/officeDocument/2006/relationships/image" Target="../media/image123.png"/><Relationship Id="rId6" Type="http://schemas.openxmlformats.org/officeDocument/2006/relationships/image" Target="../media/image128.svg"/><Relationship Id="rId5" Type="http://schemas.openxmlformats.org/officeDocument/2006/relationships/image" Target="../media/image127.png"/><Relationship Id="rId10" Type="http://schemas.openxmlformats.org/officeDocument/2006/relationships/image" Target="../media/image132.svg"/><Relationship Id="rId4" Type="http://schemas.openxmlformats.org/officeDocument/2006/relationships/image" Target="../media/image126.svg"/><Relationship Id="rId9" Type="http://schemas.openxmlformats.org/officeDocument/2006/relationships/image" Target="../media/image131.png"/></Relationships>
</file>

<file path=ppt/diagrams/_rels/data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ata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 Id="rId4" Type="http://schemas.openxmlformats.org/officeDocument/2006/relationships/image" Target="../media/image21.jpeg"/></Relationships>
</file>

<file path=ppt/diagrams/_rels/data5.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diagrams/_rels/data6.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diagrams/_rels/data7.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sv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s>
</file>

<file path=ppt/diagrams/_rels/data8.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81.png"/><Relationship Id="rId18" Type="http://schemas.openxmlformats.org/officeDocument/2006/relationships/image" Target="../media/image14.svg"/><Relationship Id="rId3" Type="http://schemas.openxmlformats.org/officeDocument/2006/relationships/image" Target="../media/image71.png"/><Relationship Id="rId21" Type="http://schemas.openxmlformats.org/officeDocument/2006/relationships/image" Target="../media/image85.png"/><Relationship Id="rId7" Type="http://schemas.openxmlformats.org/officeDocument/2006/relationships/image" Target="../media/image75.png"/><Relationship Id="rId12" Type="http://schemas.openxmlformats.org/officeDocument/2006/relationships/image" Target="../media/image80.svg"/><Relationship Id="rId17" Type="http://schemas.openxmlformats.org/officeDocument/2006/relationships/image" Target="../media/image13.png"/><Relationship Id="rId2" Type="http://schemas.openxmlformats.org/officeDocument/2006/relationships/image" Target="../media/image70.svg"/><Relationship Id="rId16" Type="http://schemas.openxmlformats.org/officeDocument/2006/relationships/image" Target="../media/image10.svg"/><Relationship Id="rId20" Type="http://schemas.openxmlformats.org/officeDocument/2006/relationships/image" Target="../media/image84.svg"/><Relationship Id="rId1" Type="http://schemas.openxmlformats.org/officeDocument/2006/relationships/image" Target="../media/image69.png"/><Relationship Id="rId6" Type="http://schemas.openxmlformats.org/officeDocument/2006/relationships/image" Target="../media/image74.svg"/><Relationship Id="rId11" Type="http://schemas.openxmlformats.org/officeDocument/2006/relationships/image" Target="../media/image79.png"/><Relationship Id="rId5" Type="http://schemas.openxmlformats.org/officeDocument/2006/relationships/image" Target="../media/image73.png"/><Relationship Id="rId15" Type="http://schemas.openxmlformats.org/officeDocument/2006/relationships/image" Target="../media/image9.png"/><Relationship Id="rId10" Type="http://schemas.openxmlformats.org/officeDocument/2006/relationships/image" Target="../media/image78.svg"/><Relationship Id="rId19" Type="http://schemas.openxmlformats.org/officeDocument/2006/relationships/image" Target="../media/image83.png"/><Relationship Id="rId4" Type="http://schemas.openxmlformats.org/officeDocument/2006/relationships/image" Target="../media/image72.svg"/><Relationship Id="rId9" Type="http://schemas.openxmlformats.org/officeDocument/2006/relationships/image" Target="../media/image77.png"/><Relationship Id="rId14" Type="http://schemas.openxmlformats.org/officeDocument/2006/relationships/image" Target="../media/image82.svg"/><Relationship Id="rId22" Type="http://schemas.openxmlformats.org/officeDocument/2006/relationships/image" Target="../media/image86.svg"/></Relationships>
</file>

<file path=ppt/diagrams/_rels/data9.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7.png"/><Relationship Id="rId7" Type="http://schemas.openxmlformats.org/officeDocument/2006/relationships/image" Target="../media/image100.png"/><Relationship Id="rId12" Type="http://schemas.openxmlformats.org/officeDocument/2006/relationships/image" Target="../media/image104.svg"/><Relationship Id="rId2" Type="http://schemas.openxmlformats.org/officeDocument/2006/relationships/image" Target="../media/image96.svg"/><Relationship Id="rId1" Type="http://schemas.openxmlformats.org/officeDocument/2006/relationships/image" Target="../media/image95.png"/><Relationship Id="rId6" Type="http://schemas.openxmlformats.org/officeDocument/2006/relationships/image" Target="../media/image99.svg"/><Relationship Id="rId11" Type="http://schemas.openxmlformats.org/officeDocument/2006/relationships/image" Target="../media/image103.png"/><Relationship Id="rId5" Type="http://schemas.openxmlformats.org/officeDocument/2006/relationships/image" Target="../media/image46.png"/><Relationship Id="rId10" Type="http://schemas.openxmlformats.org/officeDocument/2006/relationships/image" Target="../media/image102.svg"/><Relationship Id="rId4" Type="http://schemas.openxmlformats.org/officeDocument/2006/relationships/image" Target="../media/image98.svg"/><Relationship Id="rId9" Type="http://schemas.openxmlformats.org/officeDocument/2006/relationships/image" Target="../media/image42.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image" Target="../media/image106.jpeg"/></Relationships>
</file>

<file path=ppt/diagrams/_rels/drawing12.xml.rels><?xml version="1.0" encoding="UTF-8" standalone="yes"?>
<Relationships xmlns="http://schemas.openxmlformats.org/package/2006/relationships"><Relationship Id="rId8" Type="http://schemas.openxmlformats.org/officeDocument/2006/relationships/image" Target="../media/image116.svg"/><Relationship Id="rId3" Type="http://schemas.openxmlformats.org/officeDocument/2006/relationships/image" Target="../media/image111.png"/><Relationship Id="rId7" Type="http://schemas.openxmlformats.org/officeDocument/2006/relationships/image" Target="../media/image115.png"/><Relationship Id="rId12" Type="http://schemas.openxmlformats.org/officeDocument/2006/relationships/image" Target="../media/image120.svg"/><Relationship Id="rId2" Type="http://schemas.openxmlformats.org/officeDocument/2006/relationships/image" Target="../media/image110.svg"/><Relationship Id="rId1" Type="http://schemas.openxmlformats.org/officeDocument/2006/relationships/image" Target="../media/image109.png"/><Relationship Id="rId6" Type="http://schemas.openxmlformats.org/officeDocument/2006/relationships/image" Target="../media/image114.svg"/><Relationship Id="rId11" Type="http://schemas.openxmlformats.org/officeDocument/2006/relationships/image" Target="../media/image119.png"/><Relationship Id="rId5" Type="http://schemas.openxmlformats.org/officeDocument/2006/relationships/image" Target="../media/image113.png"/><Relationship Id="rId10" Type="http://schemas.openxmlformats.org/officeDocument/2006/relationships/image" Target="../media/image118.svg"/><Relationship Id="rId4" Type="http://schemas.openxmlformats.org/officeDocument/2006/relationships/image" Target="../media/image112.svg"/><Relationship Id="rId9" Type="http://schemas.openxmlformats.org/officeDocument/2006/relationships/image" Target="../media/image117.png"/></Relationships>
</file>

<file path=ppt/diagrams/_rels/drawing13.xml.rels><?xml version="1.0" encoding="UTF-8" standalone="yes"?>
<Relationships xmlns="http://schemas.openxmlformats.org/package/2006/relationships"><Relationship Id="rId8" Type="http://schemas.openxmlformats.org/officeDocument/2006/relationships/image" Target="../media/image130.sv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image" Target="../media/image124.svg"/><Relationship Id="rId1" Type="http://schemas.openxmlformats.org/officeDocument/2006/relationships/image" Target="../media/image123.png"/><Relationship Id="rId6" Type="http://schemas.openxmlformats.org/officeDocument/2006/relationships/image" Target="../media/image128.svg"/><Relationship Id="rId5" Type="http://schemas.openxmlformats.org/officeDocument/2006/relationships/image" Target="../media/image127.png"/><Relationship Id="rId10" Type="http://schemas.openxmlformats.org/officeDocument/2006/relationships/image" Target="../media/image132.svg"/><Relationship Id="rId4" Type="http://schemas.openxmlformats.org/officeDocument/2006/relationships/image" Target="../media/image126.svg"/><Relationship Id="rId9" Type="http://schemas.openxmlformats.org/officeDocument/2006/relationships/image" Target="../media/image131.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 Id="rId4" Type="http://schemas.openxmlformats.org/officeDocument/2006/relationships/image" Target="../media/image21.jpeg"/></Relationships>
</file>

<file path=ppt/diagrams/_rels/drawing5.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diagrams/_rels/drawing6.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diagrams/_rels/drawing7.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sv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s>
</file>

<file path=ppt/diagrams/_rels/drawing8.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81.png"/><Relationship Id="rId18" Type="http://schemas.openxmlformats.org/officeDocument/2006/relationships/image" Target="../media/image14.svg"/><Relationship Id="rId3" Type="http://schemas.openxmlformats.org/officeDocument/2006/relationships/image" Target="../media/image71.png"/><Relationship Id="rId21" Type="http://schemas.openxmlformats.org/officeDocument/2006/relationships/image" Target="../media/image85.png"/><Relationship Id="rId7" Type="http://schemas.openxmlformats.org/officeDocument/2006/relationships/image" Target="../media/image75.png"/><Relationship Id="rId12" Type="http://schemas.openxmlformats.org/officeDocument/2006/relationships/image" Target="../media/image80.svg"/><Relationship Id="rId17" Type="http://schemas.openxmlformats.org/officeDocument/2006/relationships/image" Target="../media/image13.png"/><Relationship Id="rId2" Type="http://schemas.openxmlformats.org/officeDocument/2006/relationships/image" Target="../media/image70.svg"/><Relationship Id="rId16" Type="http://schemas.openxmlformats.org/officeDocument/2006/relationships/image" Target="../media/image10.svg"/><Relationship Id="rId20" Type="http://schemas.openxmlformats.org/officeDocument/2006/relationships/image" Target="../media/image84.svg"/><Relationship Id="rId1" Type="http://schemas.openxmlformats.org/officeDocument/2006/relationships/image" Target="../media/image69.png"/><Relationship Id="rId6" Type="http://schemas.openxmlformats.org/officeDocument/2006/relationships/image" Target="../media/image74.svg"/><Relationship Id="rId11" Type="http://schemas.openxmlformats.org/officeDocument/2006/relationships/image" Target="../media/image79.png"/><Relationship Id="rId5" Type="http://schemas.openxmlformats.org/officeDocument/2006/relationships/image" Target="../media/image73.png"/><Relationship Id="rId15" Type="http://schemas.openxmlformats.org/officeDocument/2006/relationships/image" Target="../media/image9.png"/><Relationship Id="rId10" Type="http://schemas.openxmlformats.org/officeDocument/2006/relationships/image" Target="../media/image78.svg"/><Relationship Id="rId19" Type="http://schemas.openxmlformats.org/officeDocument/2006/relationships/image" Target="../media/image83.png"/><Relationship Id="rId4" Type="http://schemas.openxmlformats.org/officeDocument/2006/relationships/image" Target="../media/image72.svg"/><Relationship Id="rId9" Type="http://schemas.openxmlformats.org/officeDocument/2006/relationships/image" Target="../media/image77.png"/><Relationship Id="rId14" Type="http://schemas.openxmlformats.org/officeDocument/2006/relationships/image" Target="../media/image82.svg"/><Relationship Id="rId22" Type="http://schemas.openxmlformats.org/officeDocument/2006/relationships/image" Target="../media/image86.svg"/></Relationships>
</file>

<file path=ppt/diagrams/_rels/drawing9.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sv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4665A3-B7ED-40B6-9977-5C03BADCE4F9}" type="doc">
      <dgm:prSet loTypeId="urn:microsoft.com/office/officeart/2005/8/layout/process4" loCatId="process" qsTypeId="urn:microsoft.com/office/officeart/2005/8/quickstyle/simple1" qsCatId="simple" csTypeId="urn:microsoft.com/office/officeart/2005/8/colors/accent1_3" csCatId="accent1" phldr="1"/>
      <dgm:spPr/>
      <dgm:t>
        <a:bodyPr/>
        <a:lstStyle/>
        <a:p>
          <a:endParaRPr lang="en-US"/>
        </a:p>
      </dgm:t>
    </dgm:pt>
    <dgm:pt modelId="{BB6AC90B-ED11-4110-A14E-8B7E5DD99B3F}">
      <dgm:prSet phldrT="[Text]"/>
      <dgm:spPr/>
      <dgm:t>
        <a:bodyPr/>
        <a:lstStyle/>
        <a:p>
          <a:r>
            <a:rPr lang="en-US" dirty="0">
              <a:solidFill>
                <a:schemeClr val="tx1"/>
              </a:solidFill>
              <a:latin typeface="Gill Sans MT" panose="020B0502020104020203" pitchFamily="34" charset="0"/>
            </a:rPr>
            <a:t>NOW</a:t>
          </a:r>
        </a:p>
      </dgm:t>
    </dgm:pt>
    <dgm:pt modelId="{2417B321-AA9F-4E87-A416-148C86D9DFA7}" type="parTrans" cxnId="{84D63D63-68D5-426B-A949-82DCFC4EC953}">
      <dgm:prSet/>
      <dgm:spPr/>
      <dgm:t>
        <a:bodyPr/>
        <a:lstStyle/>
        <a:p>
          <a:endParaRPr lang="en-US">
            <a:latin typeface="Gill Sans MT" panose="020B0502020104020203" pitchFamily="34" charset="0"/>
          </a:endParaRPr>
        </a:p>
      </dgm:t>
    </dgm:pt>
    <dgm:pt modelId="{D91277CB-C89A-4E39-9C81-539402A9DC98}" type="sibTrans" cxnId="{84D63D63-68D5-426B-A949-82DCFC4EC953}">
      <dgm:prSet/>
      <dgm:spPr/>
      <dgm:t>
        <a:bodyPr/>
        <a:lstStyle/>
        <a:p>
          <a:endParaRPr lang="en-US">
            <a:latin typeface="Gill Sans MT" panose="020B0502020104020203" pitchFamily="34" charset="0"/>
          </a:endParaRPr>
        </a:p>
      </dgm:t>
    </dgm:pt>
    <dgm:pt modelId="{39AAE212-5DBC-4826-B1A3-0DD766CBE738}">
      <dgm:prSet phldrT="[Text]"/>
      <dgm:spPr/>
      <dgm:t>
        <a:bodyPr/>
        <a:lstStyle/>
        <a:p>
          <a:r>
            <a:rPr lang="en-US" dirty="0">
              <a:latin typeface="Gill Sans MT" panose="020B0502020104020203" pitchFamily="34" charset="0"/>
            </a:rPr>
            <a:t>OVER THE NEXT 3 MONTHS</a:t>
          </a:r>
        </a:p>
      </dgm:t>
    </dgm:pt>
    <dgm:pt modelId="{AA0B81E6-0E38-4634-AB86-117B25EA5AA2}" type="parTrans" cxnId="{B0934B37-DDE2-4ACD-8217-292E4DE5DD6F}">
      <dgm:prSet/>
      <dgm:spPr/>
      <dgm:t>
        <a:bodyPr/>
        <a:lstStyle/>
        <a:p>
          <a:endParaRPr lang="en-US">
            <a:latin typeface="Gill Sans MT" panose="020B0502020104020203" pitchFamily="34" charset="0"/>
          </a:endParaRPr>
        </a:p>
      </dgm:t>
    </dgm:pt>
    <dgm:pt modelId="{DC2DC8EC-BA7A-4B25-8EF4-DECDA984C388}" type="sibTrans" cxnId="{B0934B37-DDE2-4ACD-8217-292E4DE5DD6F}">
      <dgm:prSet/>
      <dgm:spPr/>
      <dgm:t>
        <a:bodyPr/>
        <a:lstStyle/>
        <a:p>
          <a:endParaRPr lang="en-US">
            <a:latin typeface="Gill Sans MT" panose="020B0502020104020203" pitchFamily="34" charset="0"/>
          </a:endParaRPr>
        </a:p>
      </dgm:t>
    </dgm:pt>
    <dgm:pt modelId="{5CC2201B-8CBD-43D7-80DE-A983C4EA93AA}">
      <dgm:prSet phldrT="[Text]"/>
      <dgm:spPr/>
      <dgm:t>
        <a:bodyPr/>
        <a:lstStyle/>
        <a:p>
          <a:r>
            <a:rPr lang="en-US" dirty="0">
              <a:latin typeface="Gill Sans MT" panose="020B0502020104020203" pitchFamily="34" charset="0"/>
            </a:rPr>
            <a:t>3 MONTHS LATER</a:t>
          </a:r>
        </a:p>
      </dgm:t>
    </dgm:pt>
    <dgm:pt modelId="{13434105-AF0E-485C-BB3D-85F4B5067802}" type="parTrans" cxnId="{33D061B4-31F2-42D2-9D78-82E7A46E967A}">
      <dgm:prSet/>
      <dgm:spPr/>
      <dgm:t>
        <a:bodyPr/>
        <a:lstStyle/>
        <a:p>
          <a:endParaRPr lang="en-US"/>
        </a:p>
      </dgm:t>
    </dgm:pt>
    <dgm:pt modelId="{904817B7-7FAE-4E96-8260-36A02ECEEB70}" type="sibTrans" cxnId="{33D061B4-31F2-42D2-9D78-82E7A46E967A}">
      <dgm:prSet/>
      <dgm:spPr/>
      <dgm:t>
        <a:bodyPr/>
        <a:lstStyle/>
        <a:p>
          <a:endParaRPr lang="en-US"/>
        </a:p>
      </dgm:t>
    </dgm:pt>
    <dgm:pt modelId="{06ADD786-79CC-4614-8B60-004CE791EAEB}">
      <dgm:prSet phldrT="[Text]"/>
      <dgm:spPr>
        <a:ln w="28575">
          <a:solidFill>
            <a:schemeClr val="bg1">
              <a:alpha val="90000"/>
            </a:schemeClr>
          </a:solidFill>
        </a:ln>
      </dgm:spPr>
      <dgm:t>
        <a:bodyPr/>
        <a:lstStyle/>
        <a:p>
          <a:r>
            <a:rPr lang="en-US">
              <a:latin typeface="Gill Sans MT" panose="020B0502020104020203" pitchFamily="34" charset="0"/>
            </a:rPr>
            <a:t>Strategic planning session</a:t>
          </a:r>
        </a:p>
      </dgm:t>
    </dgm:pt>
    <dgm:pt modelId="{8EF2526B-1EC7-4BE4-906B-312C228BED47}" type="parTrans" cxnId="{79614DB0-D32C-49FB-B253-072B8E163690}">
      <dgm:prSet/>
      <dgm:spPr/>
      <dgm:t>
        <a:bodyPr/>
        <a:lstStyle/>
        <a:p>
          <a:endParaRPr lang="en-US"/>
        </a:p>
      </dgm:t>
    </dgm:pt>
    <dgm:pt modelId="{3B2B1B5D-4B8B-44AA-83EB-6023125F97B9}" type="sibTrans" cxnId="{79614DB0-D32C-49FB-B253-072B8E163690}">
      <dgm:prSet/>
      <dgm:spPr/>
      <dgm:t>
        <a:bodyPr/>
        <a:lstStyle/>
        <a:p>
          <a:endParaRPr lang="en-US"/>
        </a:p>
      </dgm:t>
    </dgm:pt>
    <dgm:pt modelId="{D7694B2A-12E5-4DCA-9CEE-750EA69C72AE}">
      <dgm:prSet phldrT="[Text]"/>
      <dgm:spPr>
        <a:ln w="28575">
          <a:solidFill>
            <a:schemeClr val="bg1">
              <a:alpha val="90000"/>
            </a:schemeClr>
          </a:solidFill>
        </a:ln>
      </dgm:spPr>
      <dgm:t>
        <a:bodyPr/>
        <a:lstStyle/>
        <a:p>
          <a:r>
            <a:rPr lang="en-US">
              <a:latin typeface="Gill Sans MT" panose="020B0502020104020203" pitchFamily="34" charset="0"/>
            </a:rPr>
            <a:t>Finalize strategic plan</a:t>
          </a:r>
        </a:p>
      </dgm:t>
    </dgm:pt>
    <dgm:pt modelId="{C7071D4C-84D8-4BCA-9F85-CC81CB57372B}" type="parTrans" cxnId="{C14D08A2-9DB1-4AD4-B132-4AAB96BA5DEA}">
      <dgm:prSet/>
      <dgm:spPr/>
      <dgm:t>
        <a:bodyPr/>
        <a:lstStyle/>
        <a:p>
          <a:endParaRPr lang="en-US"/>
        </a:p>
      </dgm:t>
    </dgm:pt>
    <dgm:pt modelId="{208BF7E0-4DFD-4DB3-8651-0E42F6F4572B}" type="sibTrans" cxnId="{C14D08A2-9DB1-4AD4-B132-4AAB96BA5DEA}">
      <dgm:prSet/>
      <dgm:spPr/>
      <dgm:t>
        <a:bodyPr/>
        <a:lstStyle/>
        <a:p>
          <a:endParaRPr lang="en-US"/>
        </a:p>
      </dgm:t>
    </dgm:pt>
    <dgm:pt modelId="{B607FAAB-08FD-4D8B-84EE-DB0A95047D4B}">
      <dgm:prSet phldrT="[Text]"/>
      <dgm:spPr>
        <a:ln w="28575">
          <a:solidFill>
            <a:schemeClr val="bg1">
              <a:alpha val="90000"/>
            </a:schemeClr>
          </a:solidFill>
        </a:ln>
      </dgm:spPr>
      <dgm:t>
        <a:bodyPr/>
        <a:lstStyle/>
        <a:p>
          <a:r>
            <a:rPr lang="en-US">
              <a:latin typeface="Gill Sans MT" panose="020B0502020104020203" pitchFamily="34" charset="0"/>
            </a:rPr>
            <a:t>Implement strategic plan</a:t>
          </a:r>
        </a:p>
      </dgm:t>
    </dgm:pt>
    <dgm:pt modelId="{3C82E5E7-571E-43DB-B699-6B8D55283DE0}" type="parTrans" cxnId="{5FE7E4A8-9DA4-4243-AD1F-FF21F43E2AE0}">
      <dgm:prSet/>
      <dgm:spPr/>
      <dgm:t>
        <a:bodyPr/>
        <a:lstStyle/>
        <a:p>
          <a:endParaRPr lang="en-US"/>
        </a:p>
      </dgm:t>
    </dgm:pt>
    <dgm:pt modelId="{B653AE2C-D2F2-4E41-95DD-14D24A06394E}" type="sibTrans" cxnId="{5FE7E4A8-9DA4-4243-AD1F-FF21F43E2AE0}">
      <dgm:prSet/>
      <dgm:spPr/>
      <dgm:t>
        <a:bodyPr/>
        <a:lstStyle/>
        <a:p>
          <a:endParaRPr lang="en-US"/>
        </a:p>
      </dgm:t>
    </dgm:pt>
    <dgm:pt modelId="{BB6BA312-592C-47EE-9067-7BA836E3DBBE}">
      <dgm:prSet phldrT="[Text]"/>
      <dgm:spPr>
        <a:ln w="28575">
          <a:solidFill>
            <a:schemeClr val="bg1">
              <a:alpha val="90000"/>
            </a:schemeClr>
          </a:solidFill>
        </a:ln>
      </dgm:spPr>
      <dgm:t>
        <a:bodyPr/>
        <a:lstStyle/>
        <a:p>
          <a:r>
            <a:rPr lang="en-US">
              <a:latin typeface="Gill Sans MT" panose="020B0502020104020203" pitchFamily="34" charset="0"/>
            </a:rPr>
            <a:t>Measure progress on strategic plan</a:t>
          </a:r>
        </a:p>
      </dgm:t>
    </dgm:pt>
    <dgm:pt modelId="{8DD6F516-C7A9-4671-9D49-E57CFB799655}" type="parTrans" cxnId="{8094C34F-FC8B-4D8C-9C42-8A939BC458C2}">
      <dgm:prSet/>
      <dgm:spPr/>
      <dgm:t>
        <a:bodyPr/>
        <a:lstStyle/>
        <a:p>
          <a:endParaRPr lang="en-US"/>
        </a:p>
      </dgm:t>
    </dgm:pt>
    <dgm:pt modelId="{DD4BC0B8-9948-4E2D-B6CB-1A20C82BB0D4}" type="sibTrans" cxnId="{8094C34F-FC8B-4D8C-9C42-8A939BC458C2}">
      <dgm:prSet/>
      <dgm:spPr/>
      <dgm:t>
        <a:bodyPr/>
        <a:lstStyle/>
        <a:p>
          <a:endParaRPr lang="en-US"/>
        </a:p>
      </dgm:t>
    </dgm:pt>
    <dgm:pt modelId="{D8902D37-B9FC-472F-9F01-5EBEAAAE684E}">
      <dgm:prSet phldrT="[Text]"/>
      <dgm:spPr>
        <a:ln w="28575">
          <a:solidFill>
            <a:schemeClr val="bg1">
              <a:alpha val="90000"/>
            </a:schemeClr>
          </a:solidFill>
        </a:ln>
      </dgm:spPr>
      <dgm:t>
        <a:bodyPr/>
        <a:lstStyle/>
        <a:p>
          <a:r>
            <a:rPr lang="en-US">
              <a:latin typeface="Gill Sans MT" panose="020B0502020104020203" pitchFamily="34" charset="0"/>
            </a:rPr>
            <a:t>Endline evaluation</a:t>
          </a:r>
        </a:p>
      </dgm:t>
    </dgm:pt>
    <dgm:pt modelId="{E321841C-9A3F-4677-AAA7-6D20DEB2BB59}" type="parTrans" cxnId="{E9B41FB6-E805-4179-9092-8E81458FDA82}">
      <dgm:prSet/>
      <dgm:spPr/>
      <dgm:t>
        <a:bodyPr/>
        <a:lstStyle/>
        <a:p>
          <a:endParaRPr lang="en-US"/>
        </a:p>
      </dgm:t>
    </dgm:pt>
    <dgm:pt modelId="{84E062F7-7FD0-4328-942C-E6391842174F}" type="sibTrans" cxnId="{E9B41FB6-E805-4179-9092-8E81458FDA82}">
      <dgm:prSet/>
      <dgm:spPr/>
      <dgm:t>
        <a:bodyPr/>
        <a:lstStyle/>
        <a:p>
          <a:endParaRPr lang="en-US"/>
        </a:p>
      </dgm:t>
    </dgm:pt>
    <dgm:pt modelId="{83DC366B-9AAC-448B-B1C2-0995BE81FF12}">
      <dgm:prSet phldrT="[Text]"/>
      <dgm:spPr>
        <a:ln w="28575">
          <a:solidFill>
            <a:schemeClr val="bg1">
              <a:alpha val="90000"/>
            </a:schemeClr>
          </a:solidFill>
        </a:ln>
      </dgm:spPr>
      <dgm:t>
        <a:bodyPr/>
        <a:lstStyle/>
        <a:p>
          <a:r>
            <a:rPr lang="en-US">
              <a:latin typeface="Gill Sans MT" panose="020B0502020104020203" pitchFamily="34" charset="0"/>
            </a:rPr>
            <a:t>Baseline evaluation</a:t>
          </a:r>
        </a:p>
      </dgm:t>
    </dgm:pt>
    <dgm:pt modelId="{0DE630F4-6065-4E05-BA84-E4273B6BB960}" type="parTrans" cxnId="{8DE66A75-90F6-4160-8605-BE255C3FE612}">
      <dgm:prSet/>
      <dgm:spPr/>
      <dgm:t>
        <a:bodyPr/>
        <a:lstStyle/>
        <a:p>
          <a:endParaRPr lang="en-US"/>
        </a:p>
      </dgm:t>
    </dgm:pt>
    <dgm:pt modelId="{10AA9B9B-5F44-4478-BCB1-F952D760A314}" type="sibTrans" cxnId="{8DE66A75-90F6-4160-8605-BE255C3FE612}">
      <dgm:prSet/>
      <dgm:spPr/>
      <dgm:t>
        <a:bodyPr/>
        <a:lstStyle/>
        <a:p>
          <a:endParaRPr lang="en-US"/>
        </a:p>
      </dgm:t>
    </dgm:pt>
    <dgm:pt modelId="{B416896B-74AD-42E6-831C-CCEF4048D3A5}">
      <dgm:prSet phldrT="[Text]"/>
      <dgm:spPr>
        <a:ln w="28575">
          <a:solidFill>
            <a:schemeClr val="bg1">
              <a:alpha val="90000"/>
            </a:schemeClr>
          </a:solidFill>
        </a:ln>
      </dgm:spPr>
      <dgm:t>
        <a:bodyPr/>
        <a:lstStyle/>
        <a:p>
          <a:r>
            <a:rPr lang="en-US">
              <a:latin typeface="Gill Sans MT" panose="020B0502020104020203" pitchFamily="34" charset="0"/>
            </a:rPr>
            <a:t>Finish implementing strategic plan</a:t>
          </a:r>
        </a:p>
      </dgm:t>
    </dgm:pt>
    <dgm:pt modelId="{6EEC3063-4F85-4742-8992-D7F5EF0E8F08}" type="parTrans" cxnId="{371DCDB6-3C74-4ACF-A5A9-AA4461092BDA}">
      <dgm:prSet/>
      <dgm:spPr/>
      <dgm:t>
        <a:bodyPr/>
        <a:lstStyle/>
        <a:p>
          <a:endParaRPr lang="en-US"/>
        </a:p>
      </dgm:t>
    </dgm:pt>
    <dgm:pt modelId="{B766A5BB-5232-4A1F-AF24-9E7073DABD15}" type="sibTrans" cxnId="{371DCDB6-3C74-4ACF-A5A9-AA4461092BDA}">
      <dgm:prSet/>
      <dgm:spPr/>
      <dgm:t>
        <a:bodyPr/>
        <a:lstStyle/>
        <a:p>
          <a:endParaRPr lang="en-US"/>
        </a:p>
      </dgm:t>
    </dgm:pt>
    <dgm:pt modelId="{C6F9C86C-EC3B-4683-A6C7-CF3B84BA3402}" type="pres">
      <dgm:prSet presAssocID="{904665A3-B7ED-40B6-9977-5C03BADCE4F9}" presName="Name0" presStyleCnt="0">
        <dgm:presLayoutVars>
          <dgm:dir/>
          <dgm:animLvl val="lvl"/>
          <dgm:resizeHandles val="exact"/>
        </dgm:presLayoutVars>
      </dgm:prSet>
      <dgm:spPr/>
    </dgm:pt>
    <dgm:pt modelId="{D6A7DDE2-9DD0-429D-9B2E-F20165B52B4A}" type="pres">
      <dgm:prSet presAssocID="{5CC2201B-8CBD-43D7-80DE-A983C4EA93AA}" presName="boxAndChildren" presStyleCnt="0"/>
      <dgm:spPr/>
    </dgm:pt>
    <dgm:pt modelId="{00823643-0BFF-4F4C-98E5-7D87D5D420B2}" type="pres">
      <dgm:prSet presAssocID="{5CC2201B-8CBD-43D7-80DE-A983C4EA93AA}" presName="parentTextBox" presStyleLbl="node1" presStyleIdx="0" presStyleCnt="3"/>
      <dgm:spPr/>
    </dgm:pt>
    <dgm:pt modelId="{0E0C9578-BA64-433B-818F-B36FBB19E5E6}" type="pres">
      <dgm:prSet presAssocID="{5CC2201B-8CBD-43D7-80DE-A983C4EA93AA}" presName="entireBox" presStyleLbl="node1" presStyleIdx="0" presStyleCnt="3"/>
      <dgm:spPr/>
    </dgm:pt>
    <dgm:pt modelId="{99735BEF-E317-4A40-AE4A-1B677B8DC153}" type="pres">
      <dgm:prSet presAssocID="{5CC2201B-8CBD-43D7-80DE-A983C4EA93AA}" presName="descendantBox" presStyleCnt="0"/>
      <dgm:spPr/>
    </dgm:pt>
    <dgm:pt modelId="{F85B9A8B-28F7-44E2-B06E-E38FFDA391E7}" type="pres">
      <dgm:prSet presAssocID="{B416896B-74AD-42E6-831C-CCEF4048D3A5}" presName="childTextBox" presStyleLbl="fgAccFollowNode1" presStyleIdx="0" presStyleCnt="7">
        <dgm:presLayoutVars>
          <dgm:bulletEnabled val="1"/>
        </dgm:presLayoutVars>
      </dgm:prSet>
      <dgm:spPr/>
    </dgm:pt>
    <dgm:pt modelId="{46BCC56A-A65D-4350-A873-3136CD52CB20}" type="pres">
      <dgm:prSet presAssocID="{D8902D37-B9FC-472F-9F01-5EBEAAAE684E}" presName="childTextBox" presStyleLbl="fgAccFollowNode1" presStyleIdx="1" presStyleCnt="7">
        <dgm:presLayoutVars>
          <dgm:bulletEnabled val="1"/>
        </dgm:presLayoutVars>
      </dgm:prSet>
      <dgm:spPr/>
    </dgm:pt>
    <dgm:pt modelId="{0BDDA4C7-C8D1-4687-9F64-31CCAA2E9BBC}" type="pres">
      <dgm:prSet presAssocID="{DC2DC8EC-BA7A-4B25-8EF4-DECDA984C388}" presName="sp" presStyleCnt="0"/>
      <dgm:spPr/>
    </dgm:pt>
    <dgm:pt modelId="{B770213D-5420-4FB7-900D-583F8E3B5E7B}" type="pres">
      <dgm:prSet presAssocID="{39AAE212-5DBC-4826-B1A3-0DD766CBE738}" presName="arrowAndChildren" presStyleCnt="0"/>
      <dgm:spPr/>
    </dgm:pt>
    <dgm:pt modelId="{1FC017F5-BE8D-4C13-BA75-8320FBF92A7A}" type="pres">
      <dgm:prSet presAssocID="{39AAE212-5DBC-4826-B1A3-0DD766CBE738}" presName="parentTextArrow" presStyleLbl="node1" presStyleIdx="0" presStyleCnt="3"/>
      <dgm:spPr/>
    </dgm:pt>
    <dgm:pt modelId="{C27D24F6-F5A5-40EE-B0A1-F65C9A70ADDE}" type="pres">
      <dgm:prSet presAssocID="{39AAE212-5DBC-4826-B1A3-0DD766CBE738}" presName="arrow" presStyleLbl="node1" presStyleIdx="1" presStyleCnt="3"/>
      <dgm:spPr/>
    </dgm:pt>
    <dgm:pt modelId="{A177264A-411A-410A-91D9-D71DF1ACE6E2}" type="pres">
      <dgm:prSet presAssocID="{39AAE212-5DBC-4826-B1A3-0DD766CBE738}" presName="descendantArrow" presStyleCnt="0"/>
      <dgm:spPr/>
    </dgm:pt>
    <dgm:pt modelId="{E4675A94-1640-43EF-9CD1-D7485116BBD6}" type="pres">
      <dgm:prSet presAssocID="{D7694B2A-12E5-4DCA-9CEE-750EA69C72AE}" presName="childTextArrow" presStyleLbl="fgAccFollowNode1" presStyleIdx="2" presStyleCnt="7">
        <dgm:presLayoutVars>
          <dgm:bulletEnabled val="1"/>
        </dgm:presLayoutVars>
      </dgm:prSet>
      <dgm:spPr/>
    </dgm:pt>
    <dgm:pt modelId="{C329CB52-0875-432C-A2A3-E601C5D831D2}" type="pres">
      <dgm:prSet presAssocID="{B607FAAB-08FD-4D8B-84EE-DB0A95047D4B}" presName="childTextArrow" presStyleLbl="fgAccFollowNode1" presStyleIdx="3" presStyleCnt="7">
        <dgm:presLayoutVars>
          <dgm:bulletEnabled val="1"/>
        </dgm:presLayoutVars>
      </dgm:prSet>
      <dgm:spPr/>
    </dgm:pt>
    <dgm:pt modelId="{91D07DB1-7A80-452B-AF4F-9236FA052F69}" type="pres">
      <dgm:prSet presAssocID="{BB6BA312-592C-47EE-9067-7BA836E3DBBE}" presName="childTextArrow" presStyleLbl="fgAccFollowNode1" presStyleIdx="4" presStyleCnt="7" custScaleX="121823">
        <dgm:presLayoutVars>
          <dgm:bulletEnabled val="1"/>
        </dgm:presLayoutVars>
      </dgm:prSet>
      <dgm:spPr/>
    </dgm:pt>
    <dgm:pt modelId="{3DEEBB07-42D4-40D9-A343-55B5F9BCDAAB}" type="pres">
      <dgm:prSet presAssocID="{D91277CB-C89A-4E39-9C81-539402A9DC98}" presName="sp" presStyleCnt="0"/>
      <dgm:spPr/>
    </dgm:pt>
    <dgm:pt modelId="{1FF708E6-2AA9-40A3-AC4A-C888900011C2}" type="pres">
      <dgm:prSet presAssocID="{BB6AC90B-ED11-4110-A14E-8B7E5DD99B3F}" presName="arrowAndChildren" presStyleCnt="0"/>
      <dgm:spPr/>
    </dgm:pt>
    <dgm:pt modelId="{9C75D2E5-AC81-4184-BB1A-70D028A8D80C}" type="pres">
      <dgm:prSet presAssocID="{BB6AC90B-ED11-4110-A14E-8B7E5DD99B3F}" presName="parentTextArrow" presStyleLbl="node1" presStyleIdx="1" presStyleCnt="3"/>
      <dgm:spPr/>
    </dgm:pt>
    <dgm:pt modelId="{46F04E5D-4761-4C2E-BA9E-2FB5924E1467}" type="pres">
      <dgm:prSet presAssocID="{BB6AC90B-ED11-4110-A14E-8B7E5DD99B3F}" presName="arrow" presStyleLbl="node1" presStyleIdx="2" presStyleCnt="3"/>
      <dgm:spPr/>
    </dgm:pt>
    <dgm:pt modelId="{ABFCDC64-7F9C-423E-9F14-4412E0A7F872}" type="pres">
      <dgm:prSet presAssocID="{BB6AC90B-ED11-4110-A14E-8B7E5DD99B3F}" presName="descendantArrow" presStyleCnt="0"/>
      <dgm:spPr/>
    </dgm:pt>
    <dgm:pt modelId="{0A86C242-1BB6-44FF-96AE-993FDE0BFF03}" type="pres">
      <dgm:prSet presAssocID="{83DC366B-9AAC-448B-B1C2-0995BE81FF12}" presName="childTextArrow" presStyleLbl="fgAccFollowNode1" presStyleIdx="5" presStyleCnt="7">
        <dgm:presLayoutVars>
          <dgm:bulletEnabled val="1"/>
        </dgm:presLayoutVars>
      </dgm:prSet>
      <dgm:spPr/>
    </dgm:pt>
    <dgm:pt modelId="{424DC72F-9BBF-445B-BB38-63B5D9A674E4}" type="pres">
      <dgm:prSet presAssocID="{06ADD786-79CC-4614-8B60-004CE791EAEB}" presName="childTextArrow" presStyleLbl="fgAccFollowNode1" presStyleIdx="6" presStyleCnt="7">
        <dgm:presLayoutVars>
          <dgm:bulletEnabled val="1"/>
        </dgm:presLayoutVars>
      </dgm:prSet>
      <dgm:spPr/>
    </dgm:pt>
  </dgm:ptLst>
  <dgm:cxnLst>
    <dgm:cxn modelId="{FD692409-52B6-4517-9289-11468CAC0FB3}" type="presOf" srcId="{B607FAAB-08FD-4D8B-84EE-DB0A95047D4B}" destId="{C329CB52-0875-432C-A2A3-E601C5D831D2}" srcOrd="0" destOrd="0" presId="urn:microsoft.com/office/officeart/2005/8/layout/process4"/>
    <dgm:cxn modelId="{E8D84F20-0F30-4648-A444-D12B098EBA3B}" type="presOf" srcId="{BB6BA312-592C-47EE-9067-7BA836E3DBBE}" destId="{91D07DB1-7A80-452B-AF4F-9236FA052F69}" srcOrd="0" destOrd="0" presId="urn:microsoft.com/office/officeart/2005/8/layout/process4"/>
    <dgm:cxn modelId="{A5621735-852B-4403-9FA1-00A98542E7D3}" type="presOf" srcId="{83DC366B-9AAC-448B-B1C2-0995BE81FF12}" destId="{0A86C242-1BB6-44FF-96AE-993FDE0BFF03}" srcOrd="0" destOrd="0" presId="urn:microsoft.com/office/officeart/2005/8/layout/process4"/>
    <dgm:cxn modelId="{96F6B036-F2FF-4980-B20B-1A01799D1F3E}" type="presOf" srcId="{06ADD786-79CC-4614-8B60-004CE791EAEB}" destId="{424DC72F-9BBF-445B-BB38-63B5D9A674E4}" srcOrd="0" destOrd="0" presId="urn:microsoft.com/office/officeart/2005/8/layout/process4"/>
    <dgm:cxn modelId="{B0934B37-DDE2-4ACD-8217-292E4DE5DD6F}" srcId="{904665A3-B7ED-40B6-9977-5C03BADCE4F9}" destId="{39AAE212-5DBC-4826-B1A3-0DD766CBE738}" srcOrd="1" destOrd="0" parTransId="{AA0B81E6-0E38-4634-AB86-117B25EA5AA2}" sibTransId="{DC2DC8EC-BA7A-4B25-8EF4-DECDA984C388}"/>
    <dgm:cxn modelId="{6F445E4F-19B3-4007-B467-71EFC7E776CB}" type="presOf" srcId="{39AAE212-5DBC-4826-B1A3-0DD766CBE738}" destId="{C27D24F6-F5A5-40EE-B0A1-F65C9A70ADDE}" srcOrd="1" destOrd="0" presId="urn:microsoft.com/office/officeart/2005/8/layout/process4"/>
    <dgm:cxn modelId="{8094C34F-FC8B-4D8C-9C42-8A939BC458C2}" srcId="{39AAE212-5DBC-4826-B1A3-0DD766CBE738}" destId="{BB6BA312-592C-47EE-9067-7BA836E3DBBE}" srcOrd="2" destOrd="0" parTransId="{8DD6F516-C7A9-4671-9D49-E57CFB799655}" sibTransId="{DD4BC0B8-9948-4E2D-B6CB-1A20C82BB0D4}"/>
    <dgm:cxn modelId="{84D63D63-68D5-426B-A949-82DCFC4EC953}" srcId="{904665A3-B7ED-40B6-9977-5C03BADCE4F9}" destId="{BB6AC90B-ED11-4110-A14E-8B7E5DD99B3F}" srcOrd="0" destOrd="0" parTransId="{2417B321-AA9F-4E87-A416-148C86D9DFA7}" sibTransId="{D91277CB-C89A-4E39-9C81-539402A9DC98}"/>
    <dgm:cxn modelId="{23F82D65-AC9A-4B24-B5F0-24FA02E41395}" type="presOf" srcId="{5CC2201B-8CBD-43D7-80DE-A983C4EA93AA}" destId="{0E0C9578-BA64-433B-818F-B36FBB19E5E6}" srcOrd="1" destOrd="0" presId="urn:microsoft.com/office/officeart/2005/8/layout/process4"/>
    <dgm:cxn modelId="{C3345867-3207-4F5B-A9FD-2000315A95B8}" type="presOf" srcId="{BB6AC90B-ED11-4110-A14E-8B7E5DD99B3F}" destId="{46F04E5D-4761-4C2E-BA9E-2FB5924E1467}" srcOrd="1" destOrd="0" presId="urn:microsoft.com/office/officeart/2005/8/layout/process4"/>
    <dgm:cxn modelId="{7C692E68-DBB7-4DBF-98DA-DEEAC1294186}" type="presOf" srcId="{D7694B2A-12E5-4DCA-9CEE-750EA69C72AE}" destId="{E4675A94-1640-43EF-9CD1-D7485116BBD6}" srcOrd="0" destOrd="0" presId="urn:microsoft.com/office/officeart/2005/8/layout/process4"/>
    <dgm:cxn modelId="{8DE66A75-90F6-4160-8605-BE255C3FE612}" srcId="{BB6AC90B-ED11-4110-A14E-8B7E5DD99B3F}" destId="{83DC366B-9AAC-448B-B1C2-0995BE81FF12}" srcOrd="0" destOrd="0" parTransId="{0DE630F4-6065-4E05-BA84-E4273B6BB960}" sibTransId="{10AA9B9B-5F44-4478-BCB1-F952D760A314}"/>
    <dgm:cxn modelId="{96C58F78-75B7-4F5E-97BD-DD82F8F64D6E}" type="presOf" srcId="{D8902D37-B9FC-472F-9F01-5EBEAAAE684E}" destId="{46BCC56A-A65D-4350-A873-3136CD52CB20}" srcOrd="0" destOrd="0" presId="urn:microsoft.com/office/officeart/2005/8/layout/process4"/>
    <dgm:cxn modelId="{C14D08A2-9DB1-4AD4-B132-4AAB96BA5DEA}" srcId="{39AAE212-5DBC-4826-B1A3-0DD766CBE738}" destId="{D7694B2A-12E5-4DCA-9CEE-750EA69C72AE}" srcOrd="0" destOrd="0" parTransId="{C7071D4C-84D8-4BCA-9F85-CC81CB57372B}" sibTransId="{208BF7E0-4DFD-4DB3-8651-0E42F6F4572B}"/>
    <dgm:cxn modelId="{5FE7E4A8-9DA4-4243-AD1F-FF21F43E2AE0}" srcId="{39AAE212-5DBC-4826-B1A3-0DD766CBE738}" destId="{B607FAAB-08FD-4D8B-84EE-DB0A95047D4B}" srcOrd="1" destOrd="0" parTransId="{3C82E5E7-571E-43DB-B699-6B8D55283DE0}" sibTransId="{B653AE2C-D2F2-4E41-95DD-14D24A06394E}"/>
    <dgm:cxn modelId="{79614DB0-D32C-49FB-B253-072B8E163690}" srcId="{BB6AC90B-ED11-4110-A14E-8B7E5DD99B3F}" destId="{06ADD786-79CC-4614-8B60-004CE791EAEB}" srcOrd="1" destOrd="0" parTransId="{8EF2526B-1EC7-4BE4-906B-312C228BED47}" sibTransId="{3B2B1B5D-4B8B-44AA-83EB-6023125F97B9}"/>
    <dgm:cxn modelId="{33D061B4-31F2-42D2-9D78-82E7A46E967A}" srcId="{904665A3-B7ED-40B6-9977-5C03BADCE4F9}" destId="{5CC2201B-8CBD-43D7-80DE-A983C4EA93AA}" srcOrd="2" destOrd="0" parTransId="{13434105-AF0E-485C-BB3D-85F4B5067802}" sibTransId="{904817B7-7FAE-4E96-8260-36A02ECEEB70}"/>
    <dgm:cxn modelId="{E9B41FB6-E805-4179-9092-8E81458FDA82}" srcId="{5CC2201B-8CBD-43D7-80DE-A983C4EA93AA}" destId="{D8902D37-B9FC-472F-9F01-5EBEAAAE684E}" srcOrd="1" destOrd="0" parTransId="{E321841C-9A3F-4677-AAA7-6D20DEB2BB59}" sibTransId="{84E062F7-7FD0-4328-942C-E6391842174F}"/>
    <dgm:cxn modelId="{371DCDB6-3C74-4ACF-A5A9-AA4461092BDA}" srcId="{5CC2201B-8CBD-43D7-80DE-A983C4EA93AA}" destId="{B416896B-74AD-42E6-831C-CCEF4048D3A5}" srcOrd="0" destOrd="0" parTransId="{6EEC3063-4F85-4742-8992-D7F5EF0E8F08}" sibTransId="{B766A5BB-5232-4A1F-AF24-9E7073DABD15}"/>
    <dgm:cxn modelId="{EAED14DC-8F49-4921-91DA-8D3B1F7682A5}" type="presOf" srcId="{B416896B-74AD-42E6-831C-CCEF4048D3A5}" destId="{F85B9A8B-28F7-44E2-B06E-E38FFDA391E7}" srcOrd="0" destOrd="0" presId="urn:microsoft.com/office/officeart/2005/8/layout/process4"/>
    <dgm:cxn modelId="{2DC731F2-1AF4-45E3-9F43-4CA831A51776}" type="presOf" srcId="{39AAE212-5DBC-4826-B1A3-0DD766CBE738}" destId="{1FC017F5-BE8D-4C13-BA75-8320FBF92A7A}" srcOrd="0" destOrd="0" presId="urn:microsoft.com/office/officeart/2005/8/layout/process4"/>
    <dgm:cxn modelId="{9FC6EAF8-6C6F-48DB-A1D6-DCC2BADF93DC}" type="presOf" srcId="{904665A3-B7ED-40B6-9977-5C03BADCE4F9}" destId="{C6F9C86C-EC3B-4683-A6C7-CF3B84BA3402}" srcOrd="0" destOrd="0" presId="urn:microsoft.com/office/officeart/2005/8/layout/process4"/>
    <dgm:cxn modelId="{CAE0C2FD-E2F9-47AD-914D-8ADCE14080AB}" type="presOf" srcId="{BB6AC90B-ED11-4110-A14E-8B7E5DD99B3F}" destId="{9C75D2E5-AC81-4184-BB1A-70D028A8D80C}" srcOrd="0" destOrd="0" presId="urn:microsoft.com/office/officeart/2005/8/layout/process4"/>
    <dgm:cxn modelId="{F142DEFE-76EA-4BE0-A18D-3FD837E6B063}" type="presOf" srcId="{5CC2201B-8CBD-43D7-80DE-A983C4EA93AA}" destId="{00823643-0BFF-4F4C-98E5-7D87D5D420B2}" srcOrd="0" destOrd="0" presId="urn:microsoft.com/office/officeart/2005/8/layout/process4"/>
    <dgm:cxn modelId="{91DF87CD-FAF7-4CF6-9219-43CED4EC40B8}" type="presParOf" srcId="{C6F9C86C-EC3B-4683-A6C7-CF3B84BA3402}" destId="{D6A7DDE2-9DD0-429D-9B2E-F20165B52B4A}" srcOrd="0" destOrd="0" presId="urn:microsoft.com/office/officeart/2005/8/layout/process4"/>
    <dgm:cxn modelId="{0C2C8FE1-7AEA-446F-9E6C-2B37C0535BA1}" type="presParOf" srcId="{D6A7DDE2-9DD0-429D-9B2E-F20165B52B4A}" destId="{00823643-0BFF-4F4C-98E5-7D87D5D420B2}" srcOrd="0" destOrd="0" presId="urn:microsoft.com/office/officeart/2005/8/layout/process4"/>
    <dgm:cxn modelId="{6065D4DD-637E-4FEC-BBC4-D85D21EB8D23}" type="presParOf" srcId="{D6A7DDE2-9DD0-429D-9B2E-F20165B52B4A}" destId="{0E0C9578-BA64-433B-818F-B36FBB19E5E6}" srcOrd="1" destOrd="0" presId="urn:microsoft.com/office/officeart/2005/8/layout/process4"/>
    <dgm:cxn modelId="{52B51A7F-DF90-44BA-8DCA-1DE7DAE0888B}" type="presParOf" srcId="{D6A7DDE2-9DD0-429D-9B2E-F20165B52B4A}" destId="{99735BEF-E317-4A40-AE4A-1B677B8DC153}" srcOrd="2" destOrd="0" presId="urn:microsoft.com/office/officeart/2005/8/layout/process4"/>
    <dgm:cxn modelId="{A1F58B01-B7E6-4AF1-A04D-6CE5226B2AE1}" type="presParOf" srcId="{99735BEF-E317-4A40-AE4A-1B677B8DC153}" destId="{F85B9A8B-28F7-44E2-B06E-E38FFDA391E7}" srcOrd="0" destOrd="0" presId="urn:microsoft.com/office/officeart/2005/8/layout/process4"/>
    <dgm:cxn modelId="{93EC8D08-9E61-4F39-B899-B8156CB5FFCF}" type="presParOf" srcId="{99735BEF-E317-4A40-AE4A-1B677B8DC153}" destId="{46BCC56A-A65D-4350-A873-3136CD52CB20}" srcOrd="1" destOrd="0" presId="urn:microsoft.com/office/officeart/2005/8/layout/process4"/>
    <dgm:cxn modelId="{B173FAF1-869A-4838-9C08-F7F8869C98EA}" type="presParOf" srcId="{C6F9C86C-EC3B-4683-A6C7-CF3B84BA3402}" destId="{0BDDA4C7-C8D1-4687-9F64-31CCAA2E9BBC}" srcOrd="1" destOrd="0" presId="urn:microsoft.com/office/officeart/2005/8/layout/process4"/>
    <dgm:cxn modelId="{D51AED64-29F3-400C-924A-F892700F500E}" type="presParOf" srcId="{C6F9C86C-EC3B-4683-A6C7-CF3B84BA3402}" destId="{B770213D-5420-4FB7-900D-583F8E3B5E7B}" srcOrd="2" destOrd="0" presId="urn:microsoft.com/office/officeart/2005/8/layout/process4"/>
    <dgm:cxn modelId="{B00DF188-CB68-4333-BB4B-51D8B38EB066}" type="presParOf" srcId="{B770213D-5420-4FB7-900D-583F8E3B5E7B}" destId="{1FC017F5-BE8D-4C13-BA75-8320FBF92A7A}" srcOrd="0" destOrd="0" presId="urn:microsoft.com/office/officeart/2005/8/layout/process4"/>
    <dgm:cxn modelId="{E36E3F3D-9FA0-42DF-8B16-A3D25C737274}" type="presParOf" srcId="{B770213D-5420-4FB7-900D-583F8E3B5E7B}" destId="{C27D24F6-F5A5-40EE-B0A1-F65C9A70ADDE}" srcOrd="1" destOrd="0" presId="urn:microsoft.com/office/officeart/2005/8/layout/process4"/>
    <dgm:cxn modelId="{9F8A8D30-DA9D-4AF5-B6E1-1B7519E61A3A}" type="presParOf" srcId="{B770213D-5420-4FB7-900D-583F8E3B5E7B}" destId="{A177264A-411A-410A-91D9-D71DF1ACE6E2}" srcOrd="2" destOrd="0" presId="urn:microsoft.com/office/officeart/2005/8/layout/process4"/>
    <dgm:cxn modelId="{C5AA050F-4CF9-4393-93C4-ACA4AB30A721}" type="presParOf" srcId="{A177264A-411A-410A-91D9-D71DF1ACE6E2}" destId="{E4675A94-1640-43EF-9CD1-D7485116BBD6}" srcOrd="0" destOrd="0" presId="urn:microsoft.com/office/officeart/2005/8/layout/process4"/>
    <dgm:cxn modelId="{1DF13275-8D48-455D-A8E5-3DC2FA6761E3}" type="presParOf" srcId="{A177264A-411A-410A-91D9-D71DF1ACE6E2}" destId="{C329CB52-0875-432C-A2A3-E601C5D831D2}" srcOrd="1" destOrd="0" presId="urn:microsoft.com/office/officeart/2005/8/layout/process4"/>
    <dgm:cxn modelId="{9CA1DBB7-ABFF-4AE4-8248-6F9A84C09863}" type="presParOf" srcId="{A177264A-411A-410A-91D9-D71DF1ACE6E2}" destId="{91D07DB1-7A80-452B-AF4F-9236FA052F69}" srcOrd="2" destOrd="0" presId="urn:microsoft.com/office/officeart/2005/8/layout/process4"/>
    <dgm:cxn modelId="{7D5ED9C0-029C-405D-85B8-F20BEBCF89F0}" type="presParOf" srcId="{C6F9C86C-EC3B-4683-A6C7-CF3B84BA3402}" destId="{3DEEBB07-42D4-40D9-A343-55B5F9BCDAAB}" srcOrd="3" destOrd="0" presId="urn:microsoft.com/office/officeart/2005/8/layout/process4"/>
    <dgm:cxn modelId="{45E81268-CB58-4A46-9F80-81DB4A11F9CA}" type="presParOf" srcId="{C6F9C86C-EC3B-4683-A6C7-CF3B84BA3402}" destId="{1FF708E6-2AA9-40A3-AC4A-C888900011C2}" srcOrd="4" destOrd="0" presId="urn:microsoft.com/office/officeart/2005/8/layout/process4"/>
    <dgm:cxn modelId="{529C7395-ECDD-4389-9920-003D9F8BC935}" type="presParOf" srcId="{1FF708E6-2AA9-40A3-AC4A-C888900011C2}" destId="{9C75D2E5-AC81-4184-BB1A-70D028A8D80C}" srcOrd="0" destOrd="0" presId="urn:microsoft.com/office/officeart/2005/8/layout/process4"/>
    <dgm:cxn modelId="{23E837D2-1F3A-4CF4-8C9E-F8FA11FD5D2E}" type="presParOf" srcId="{1FF708E6-2AA9-40A3-AC4A-C888900011C2}" destId="{46F04E5D-4761-4C2E-BA9E-2FB5924E1467}" srcOrd="1" destOrd="0" presId="urn:microsoft.com/office/officeart/2005/8/layout/process4"/>
    <dgm:cxn modelId="{92F0DDC5-314E-46BC-908A-7261CE79EFEF}" type="presParOf" srcId="{1FF708E6-2AA9-40A3-AC4A-C888900011C2}" destId="{ABFCDC64-7F9C-423E-9F14-4412E0A7F872}" srcOrd="2" destOrd="0" presId="urn:microsoft.com/office/officeart/2005/8/layout/process4"/>
    <dgm:cxn modelId="{68BC6B3B-54B0-4F32-B45A-7407B7F7835D}" type="presParOf" srcId="{ABFCDC64-7F9C-423E-9F14-4412E0A7F872}" destId="{0A86C242-1BB6-44FF-96AE-993FDE0BFF03}" srcOrd="0" destOrd="0" presId="urn:microsoft.com/office/officeart/2005/8/layout/process4"/>
    <dgm:cxn modelId="{9D4C2828-CBDF-42A8-A890-100A0C366BEE}" type="presParOf" srcId="{ABFCDC64-7F9C-423E-9F14-4412E0A7F872}" destId="{424DC72F-9BBF-445B-BB38-63B5D9A674E4}"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06FCC14-9BD6-481B-A912-50E9DFF3EE9A}"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US"/>
        </a:p>
      </dgm:t>
    </dgm:pt>
    <dgm:pt modelId="{4F203018-C799-44D4-BE27-E9CF66B7F903}">
      <dgm:prSet custT="1"/>
      <dgm:spPr/>
      <dgm:t>
        <a:bodyPr/>
        <a:lstStyle/>
        <a:p>
          <a:r>
            <a:rPr lang="en-US" sz="2000">
              <a:latin typeface="Gill Sans MT" panose="020B0502020104020203" pitchFamily="34" charset="0"/>
            </a:rPr>
            <a:t>Amplify accurate information</a:t>
          </a:r>
        </a:p>
      </dgm:t>
    </dgm:pt>
    <dgm:pt modelId="{ED7DD098-A2BB-4237-8B6E-69A9E2E3B03D}" type="parTrans" cxnId="{752778CD-1330-4B65-A2F0-45DD3373580A}">
      <dgm:prSet/>
      <dgm:spPr/>
      <dgm:t>
        <a:bodyPr/>
        <a:lstStyle/>
        <a:p>
          <a:endParaRPr lang="en-US" sz="2400">
            <a:latin typeface="Gill Sans MT" panose="020B0502020104020203" pitchFamily="34" charset="0"/>
          </a:endParaRPr>
        </a:p>
      </dgm:t>
    </dgm:pt>
    <dgm:pt modelId="{A4705F31-5433-4DBD-8137-8988415EFC84}" type="sibTrans" cxnId="{752778CD-1330-4B65-A2F0-45DD3373580A}">
      <dgm:prSet/>
      <dgm:spPr/>
      <dgm:t>
        <a:bodyPr/>
        <a:lstStyle/>
        <a:p>
          <a:endParaRPr lang="en-US" sz="2400">
            <a:latin typeface="Gill Sans MT" panose="020B0502020104020203" pitchFamily="34" charset="0"/>
          </a:endParaRPr>
        </a:p>
      </dgm:t>
    </dgm:pt>
    <dgm:pt modelId="{2A388C92-2F88-487E-95F9-AF3D3C9CBE7B}">
      <dgm:prSet custT="1"/>
      <dgm:spPr/>
      <dgm:t>
        <a:bodyPr/>
        <a:lstStyle/>
        <a:p>
          <a:r>
            <a:rPr lang="en-US" sz="2000">
              <a:latin typeface="Gill Sans MT" panose="020B0502020104020203" pitchFamily="34" charset="0"/>
            </a:rPr>
            <a:t>Fill information voids</a:t>
          </a:r>
        </a:p>
      </dgm:t>
    </dgm:pt>
    <dgm:pt modelId="{21B55989-015F-4AE1-87CA-C979A875E596}" type="parTrans" cxnId="{5DD498C7-2188-4501-8694-EC88B04E4F95}">
      <dgm:prSet/>
      <dgm:spPr/>
      <dgm:t>
        <a:bodyPr/>
        <a:lstStyle/>
        <a:p>
          <a:endParaRPr lang="en-US" sz="2400">
            <a:latin typeface="Gill Sans MT" panose="020B0502020104020203" pitchFamily="34" charset="0"/>
          </a:endParaRPr>
        </a:p>
      </dgm:t>
    </dgm:pt>
    <dgm:pt modelId="{171A7455-8E8D-4B9A-9A67-1D361CC72E3F}" type="sibTrans" cxnId="{5DD498C7-2188-4501-8694-EC88B04E4F95}">
      <dgm:prSet/>
      <dgm:spPr/>
      <dgm:t>
        <a:bodyPr/>
        <a:lstStyle/>
        <a:p>
          <a:endParaRPr lang="en-US" sz="2400">
            <a:latin typeface="Gill Sans MT" panose="020B0502020104020203" pitchFamily="34" charset="0"/>
          </a:endParaRPr>
        </a:p>
      </dgm:t>
    </dgm:pt>
    <dgm:pt modelId="{F9840A43-3D6D-4305-B1A6-171CD76CA56C}">
      <dgm:prSet custT="1"/>
      <dgm:spPr/>
      <dgm:t>
        <a:bodyPr/>
        <a:lstStyle/>
        <a:p>
          <a:r>
            <a:rPr lang="en-US" sz="2000">
              <a:latin typeface="Gill Sans MT" panose="020B0502020104020203" pitchFamily="34" charset="0"/>
            </a:rPr>
            <a:t>Leverage trusted messengers and engage communities</a:t>
          </a:r>
        </a:p>
      </dgm:t>
    </dgm:pt>
    <dgm:pt modelId="{F8BC32A1-2E02-4B2B-8CBA-C2A577F33E1B}" type="parTrans" cxnId="{EB265BF1-B7A1-45FC-B8DD-5CE17F73E04A}">
      <dgm:prSet/>
      <dgm:spPr/>
      <dgm:t>
        <a:bodyPr/>
        <a:lstStyle/>
        <a:p>
          <a:endParaRPr lang="en-US" sz="2400">
            <a:latin typeface="Gill Sans MT" panose="020B0502020104020203" pitchFamily="34" charset="0"/>
          </a:endParaRPr>
        </a:p>
      </dgm:t>
    </dgm:pt>
    <dgm:pt modelId="{746757B4-9A18-4E1A-AD96-5566CB0341AB}" type="sibTrans" cxnId="{EB265BF1-B7A1-45FC-B8DD-5CE17F73E04A}">
      <dgm:prSet/>
      <dgm:spPr/>
      <dgm:t>
        <a:bodyPr/>
        <a:lstStyle/>
        <a:p>
          <a:endParaRPr lang="en-US" sz="2400">
            <a:latin typeface="Gill Sans MT" panose="020B0502020104020203" pitchFamily="34" charset="0"/>
          </a:endParaRPr>
        </a:p>
      </dgm:t>
    </dgm:pt>
    <dgm:pt modelId="{F5DB528C-FEC5-4D50-948A-FAFEDB94FF97}">
      <dgm:prSet custT="1"/>
      <dgm:spPr/>
      <dgm:t>
        <a:bodyPr/>
        <a:lstStyle/>
        <a:p>
          <a:r>
            <a:rPr lang="en-US" sz="2000">
              <a:latin typeface="Gill Sans MT" panose="020B0502020104020203" pitchFamily="34" charset="0"/>
            </a:rPr>
            <a:t>Refute, fact-check, or debunk</a:t>
          </a:r>
        </a:p>
      </dgm:t>
    </dgm:pt>
    <dgm:pt modelId="{172F08D4-F758-4872-940F-733B3B388A5B}" type="parTrans" cxnId="{EF467670-D438-4C0F-884B-56A91C11C3B7}">
      <dgm:prSet/>
      <dgm:spPr/>
      <dgm:t>
        <a:bodyPr/>
        <a:lstStyle/>
        <a:p>
          <a:endParaRPr lang="en-US" sz="2400">
            <a:latin typeface="Gill Sans MT" panose="020B0502020104020203" pitchFamily="34" charset="0"/>
          </a:endParaRPr>
        </a:p>
      </dgm:t>
    </dgm:pt>
    <dgm:pt modelId="{997FB895-3664-4438-BC7E-C9C4B80E0E54}" type="sibTrans" cxnId="{EF467670-D438-4C0F-884B-56A91C11C3B7}">
      <dgm:prSet/>
      <dgm:spPr/>
      <dgm:t>
        <a:bodyPr/>
        <a:lstStyle/>
        <a:p>
          <a:endParaRPr lang="en-US" sz="2400">
            <a:latin typeface="Gill Sans MT" panose="020B0502020104020203" pitchFamily="34" charset="0"/>
          </a:endParaRPr>
        </a:p>
      </dgm:t>
    </dgm:pt>
    <dgm:pt modelId="{6398FCFA-9FDF-477A-9486-659E247EAF6A}">
      <dgm:prSet custT="1"/>
      <dgm:spPr/>
      <dgm:t>
        <a:bodyPr/>
        <a:lstStyle/>
        <a:p>
          <a:r>
            <a:rPr lang="en-US" sz="2000" err="1">
              <a:latin typeface="Gill Sans MT" panose="020B0502020104020203" pitchFamily="34" charset="0"/>
            </a:rPr>
            <a:t>Prebunk</a:t>
          </a:r>
          <a:r>
            <a:rPr lang="en-US" sz="2000">
              <a:latin typeface="Gill Sans MT" panose="020B0502020104020203" pitchFamily="34" charset="0"/>
            </a:rPr>
            <a:t> and inoculate</a:t>
          </a:r>
        </a:p>
      </dgm:t>
    </dgm:pt>
    <dgm:pt modelId="{14B7DD44-64D4-414C-B933-C815CA12ACF8}" type="sibTrans" cxnId="{F325B24E-35D2-424D-90E5-0F062DF82369}">
      <dgm:prSet/>
      <dgm:spPr/>
      <dgm:t>
        <a:bodyPr/>
        <a:lstStyle/>
        <a:p>
          <a:endParaRPr lang="en-US" sz="2400">
            <a:latin typeface="Gill Sans MT" panose="020B0502020104020203" pitchFamily="34" charset="0"/>
          </a:endParaRPr>
        </a:p>
      </dgm:t>
    </dgm:pt>
    <dgm:pt modelId="{A9248C7B-B05C-430B-B04C-12BE7B0D0D7B}" type="parTrans" cxnId="{F325B24E-35D2-424D-90E5-0F062DF82369}">
      <dgm:prSet/>
      <dgm:spPr/>
      <dgm:t>
        <a:bodyPr/>
        <a:lstStyle/>
        <a:p>
          <a:endParaRPr lang="en-US" sz="2400">
            <a:latin typeface="Gill Sans MT" panose="020B0502020104020203" pitchFamily="34" charset="0"/>
          </a:endParaRPr>
        </a:p>
      </dgm:t>
    </dgm:pt>
    <dgm:pt modelId="{E8FAFFFB-E067-42D2-B985-30FB05624F52}">
      <dgm:prSet custT="1"/>
      <dgm:spPr/>
      <dgm:t>
        <a:bodyPr/>
        <a:lstStyle/>
        <a:p>
          <a:pPr>
            <a:buFont typeface="Arial" panose="020B0604020202020204" pitchFamily="34" charset="0"/>
            <a:buNone/>
          </a:pPr>
          <a:r>
            <a:rPr lang="en-US" sz="2000">
              <a:latin typeface="Gill Sans MT" panose="020B0502020104020203" pitchFamily="34" charset="0"/>
            </a:rPr>
            <a:t>Improve health and </a:t>
          </a:r>
          <a:br>
            <a:rPr lang="en-US" sz="2000">
              <a:latin typeface="Gill Sans MT" panose="020B0502020104020203" pitchFamily="34" charset="0"/>
            </a:rPr>
          </a:br>
          <a:r>
            <a:rPr lang="en-US" sz="2000">
              <a:latin typeface="Gill Sans MT" panose="020B0502020104020203" pitchFamily="34" charset="0"/>
            </a:rPr>
            <a:t>science literacy</a:t>
          </a:r>
        </a:p>
      </dgm:t>
    </dgm:pt>
    <dgm:pt modelId="{22013274-0C6E-4B88-BC98-65E10D0A9185}" type="parTrans" cxnId="{CCFA3DF9-A720-44D3-8DA5-400E01E0466F}">
      <dgm:prSet/>
      <dgm:spPr/>
      <dgm:t>
        <a:bodyPr/>
        <a:lstStyle/>
        <a:p>
          <a:endParaRPr lang="en-US"/>
        </a:p>
      </dgm:t>
    </dgm:pt>
    <dgm:pt modelId="{B8707660-8266-4DE2-A89B-92E385373EA8}" type="sibTrans" cxnId="{CCFA3DF9-A720-44D3-8DA5-400E01E0466F}">
      <dgm:prSet/>
      <dgm:spPr/>
      <dgm:t>
        <a:bodyPr/>
        <a:lstStyle/>
        <a:p>
          <a:endParaRPr lang="en-US"/>
        </a:p>
      </dgm:t>
    </dgm:pt>
    <dgm:pt modelId="{8121CA02-2A66-46BF-9F5F-45D8FFEA218E}" type="pres">
      <dgm:prSet presAssocID="{006FCC14-9BD6-481B-A912-50E9DFF3EE9A}" presName="Name0" presStyleCnt="0">
        <dgm:presLayoutVars>
          <dgm:dir/>
          <dgm:resizeHandles val="exact"/>
        </dgm:presLayoutVars>
      </dgm:prSet>
      <dgm:spPr/>
    </dgm:pt>
    <dgm:pt modelId="{DA5D5B85-DAD0-47A1-BAC2-44641307D9C8}" type="pres">
      <dgm:prSet presAssocID="{4F203018-C799-44D4-BE27-E9CF66B7F903}" presName="compNode" presStyleCnt="0"/>
      <dgm:spPr/>
    </dgm:pt>
    <dgm:pt modelId="{FD246048-872F-4CB2-B7DD-13A42108AB27}" type="pres">
      <dgm:prSet presAssocID="{4F203018-C799-44D4-BE27-E9CF66B7F903}" presName="pictRect" presStyleLbl="node1" presStyleIdx="0" presStyleCnt="6" custScaleX="40587" custScaleY="55703" custLinFactNeighborY="19616"/>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egaphone1 with solid fill"/>
        </a:ext>
      </dgm:extLst>
    </dgm:pt>
    <dgm:pt modelId="{20A7D014-ED28-4F90-85BC-CC19F8337FDC}" type="pres">
      <dgm:prSet presAssocID="{4F203018-C799-44D4-BE27-E9CF66B7F903}" presName="textRect" presStyleLbl="revTx" presStyleIdx="0" presStyleCnt="6" custScaleX="158195">
        <dgm:presLayoutVars>
          <dgm:bulletEnabled val="1"/>
        </dgm:presLayoutVars>
      </dgm:prSet>
      <dgm:spPr/>
    </dgm:pt>
    <dgm:pt modelId="{5D5DF1E8-A19A-4331-8964-91433D0C1815}" type="pres">
      <dgm:prSet presAssocID="{A4705F31-5433-4DBD-8137-8988415EFC84}" presName="sibTrans" presStyleLbl="sibTrans2D1" presStyleIdx="0" presStyleCnt="0"/>
      <dgm:spPr/>
    </dgm:pt>
    <dgm:pt modelId="{AFBF12EB-4E0F-494F-926D-B841B516B016}" type="pres">
      <dgm:prSet presAssocID="{2A388C92-2F88-487E-95F9-AF3D3C9CBE7B}" presName="compNode" presStyleCnt="0"/>
      <dgm:spPr/>
    </dgm:pt>
    <dgm:pt modelId="{9B1B74B7-5572-4B66-AF76-E18B5A21D4B6}" type="pres">
      <dgm:prSet presAssocID="{2A388C92-2F88-487E-95F9-AF3D3C9CBE7B}" presName="pictRect" presStyleLbl="node1" presStyleIdx="1" presStyleCnt="6" custScaleX="47387" custScaleY="62269" custLinFactNeighborY="21046"/>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Watering pot with solid fill"/>
        </a:ext>
      </dgm:extLst>
    </dgm:pt>
    <dgm:pt modelId="{F55C9270-00E6-49E4-A6FE-18CE36E72A2B}" type="pres">
      <dgm:prSet presAssocID="{2A388C92-2F88-487E-95F9-AF3D3C9CBE7B}" presName="textRect" presStyleLbl="revTx" presStyleIdx="1" presStyleCnt="6" custScaleX="142921">
        <dgm:presLayoutVars>
          <dgm:bulletEnabled val="1"/>
        </dgm:presLayoutVars>
      </dgm:prSet>
      <dgm:spPr/>
    </dgm:pt>
    <dgm:pt modelId="{EE1C0A27-892D-4A49-9FD5-CE779B67DC87}" type="pres">
      <dgm:prSet presAssocID="{171A7455-8E8D-4B9A-9A67-1D361CC72E3F}" presName="sibTrans" presStyleLbl="sibTrans2D1" presStyleIdx="0" presStyleCnt="0"/>
      <dgm:spPr/>
    </dgm:pt>
    <dgm:pt modelId="{7B5E1157-DAB8-4386-BBDB-949F28625B82}" type="pres">
      <dgm:prSet presAssocID="{F9840A43-3D6D-4305-B1A6-171CD76CA56C}" presName="compNode" presStyleCnt="0"/>
      <dgm:spPr/>
    </dgm:pt>
    <dgm:pt modelId="{D53BC6C4-31E5-4B20-B370-8A405A04D8E3}" type="pres">
      <dgm:prSet presAssocID="{F9840A43-3D6D-4305-B1A6-171CD76CA56C}" presName="pictRect" presStyleLbl="node1" presStyleIdx="2" presStyleCnt="6" custScaleX="40587" custScaleY="55703" custLinFactNeighborY="19616"/>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Handshake with solid fill"/>
        </a:ext>
      </dgm:extLst>
    </dgm:pt>
    <dgm:pt modelId="{DF87AF48-5F55-4D32-B3EC-DB16F0B94300}" type="pres">
      <dgm:prSet presAssocID="{F9840A43-3D6D-4305-B1A6-171CD76CA56C}" presName="textRect" presStyleLbl="revTx" presStyleIdx="2" presStyleCnt="6" custScaleX="164918">
        <dgm:presLayoutVars>
          <dgm:bulletEnabled val="1"/>
        </dgm:presLayoutVars>
      </dgm:prSet>
      <dgm:spPr/>
    </dgm:pt>
    <dgm:pt modelId="{8A497153-9978-4148-B09D-2D2003509BC7}" type="pres">
      <dgm:prSet presAssocID="{746757B4-9A18-4E1A-AD96-5566CB0341AB}" presName="sibTrans" presStyleLbl="sibTrans2D1" presStyleIdx="0" presStyleCnt="0"/>
      <dgm:spPr/>
    </dgm:pt>
    <dgm:pt modelId="{2CEF5A99-446D-4386-ADFE-43B98C33245C}" type="pres">
      <dgm:prSet presAssocID="{F5DB528C-FEC5-4D50-948A-FAFEDB94FF97}" presName="compNode" presStyleCnt="0"/>
      <dgm:spPr/>
    </dgm:pt>
    <dgm:pt modelId="{C07867A3-0557-4ECB-AE27-F9ADED7C75B3}" type="pres">
      <dgm:prSet presAssocID="{F5DB528C-FEC5-4D50-948A-FAFEDB94FF97}" presName="pictRect" presStyleLbl="node1" presStyleIdx="3" presStyleCnt="6" custScaleX="27613" custScaleY="40078" custLinFactNeighborY="25947"/>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adge Tick1 with solid fill"/>
        </a:ext>
      </dgm:extLst>
    </dgm:pt>
    <dgm:pt modelId="{490E7492-4269-4959-93F2-6CDA9D7F485A}" type="pres">
      <dgm:prSet presAssocID="{F5DB528C-FEC5-4D50-948A-FAFEDB94FF97}" presName="textRect" presStyleLbl="revTx" presStyleIdx="3" presStyleCnt="6" custScaleX="155305">
        <dgm:presLayoutVars>
          <dgm:bulletEnabled val="1"/>
        </dgm:presLayoutVars>
      </dgm:prSet>
      <dgm:spPr/>
    </dgm:pt>
    <dgm:pt modelId="{DF011A27-5AC5-479B-B2A1-F6B7DB835C91}" type="pres">
      <dgm:prSet presAssocID="{997FB895-3664-4438-BC7E-C9C4B80E0E54}" presName="sibTrans" presStyleLbl="sibTrans2D1" presStyleIdx="0" presStyleCnt="0"/>
      <dgm:spPr/>
    </dgm:pt>
    <dgm:pt modelId="{302F610A-0B93-4E44-936B-D264106C49FD}" type="pres">
      <dgm:prSet presAssocID="{6398FCFA-9FDF-477A-9486-659E247EAF6A}" presName="compNode" presStyleCnt="0"/>
      <dgm:spPr/>
    </dgm:pt>
    <dgm:pt modelId="{4197977B-EA56-4DDB-9752-385F2DF54B00}" type="pres">
      <dgm:prSet presAssocID="{6398FCFA-9FDF-477A-9486-659E247EAF6A}" presName="pictRect" presStyleLbl="node1" presStyleIdx="4" presStyleCnt="6" custScaleX="31298" custScaleY="43945" custLinFactNeighborY="25947"/>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History with solid fill"/>
        </a:ext>
      </dgm:extLst>
    </dgm:pt>
    <dgm:pt modelId="{FA50F3D2-665E-4445-AB39-42C6992AA1E3}" type="pres">
      <dgm:prSet presAssocID="{6398FCFA-9FDF-477A-9486-659E247EAF6A}" presName="textRect" presStyleLbl="revTx" presStyleIdx="4" presStyleCnt="6" custScaleX="148151">
        <dgm:presLayoutVars>
          <dgm:bulletEnabled val="1"/>
        </dgm:presLayoutVars>
      </dgm:prSet>
      <dgm:spPr/>
    </dgm:pt>
    <dgm:pt modelId="{F0DF68B7-FB69-4567-AA2E-8B9C706F3A0E}" type="pres">
      <dgm:prSet presAssocID="{14B7DD44-64D4-414C-B933-C815CA12ACF8}" presName="sibTrans" presStyleLbl="sibTrans2D1" presStyleIdx="0" presStyleCnt="0"/>
      <dgm:spPr/>
    </dgm:pt>
    <dgm:pt modelId="{5F9C6126-FF40-4EB0-9E64-577718E94853}" type="pres">
      <dgm:prSet presAssocID="{E8FAFFFB-E067-42D2-B985-30FB05624F52}" presName="compNode" presStyleCnt="0"/>
      <dgm:spPr/>
    </dgm:pt>
    <dgm:pt modelId="{9204ABFE-9978-4C54-B824-B1DC4E53B7AE}" type="pres">
      <dgm:prSet presAssocID="{E8FAFFFB-E067-42D2-B985-30FB05624F52}" presName="pictRect" presStyleLbl="node1" presStyleIdx="5" presStyleCnt="6" custScaleX="54464" custScaleY="58555" custLinFactNeighborX="-2462" custLinFactNeighborY="17734"/>
      <dgm:spPr>
        <a:blipFill dpi="0" rotWithShape="1">
          <a:blip xmlns:r="http://schemas.openxmlformats.org/officeDocument/2006/relationships" r:embed="rId11">
            <a:extLst>
              <a:ext uri="{96DAC541-7B7A-43D3-8B79-37D633B846F1}">
                <asvg:svgBlip xmlns:asvg="http://schemas.microsoft.com/office/drawing/2016/SVG/main" r:embed="rId12"/>
              </a:ext>
            </a:extLst>
          </a:blip>
          <a:srcRect/>
          <a:stretch>
            <a:fillRect l="18830" t="4513" r="16304" b="781"/>
          </a:stretch>
        </a:blipFill>
      </dgm:spPr>
      <dgm:extLst>
        <a:ext uri="{E40237B7-FDA0-4F09-8148-C483321AD2D9}">
          <dgm14:cNvPr xmlns:dgm14="http://schemas.microsoft.com/office/drawing/2010/diagram" id="0" name="" descr="Brain in head with solid fill"/>
        </a:ext>
      </dgm:extLst>
    </dgm:pt>
    <dgm:pt modelId="{D588FA2C-F6D1-4C3F-8B82-392E185AB5F7}" type="pres">
      <dgm:prSet presAssocID="{E8FAFFFB-E067-42D2-B985-30FB05624F52}" presName="textRect" presStyleLbl="revTx" presStyleIdx="5" presStyleCnt="6" custScaleX="156349" custLinFactNeighborX="7" custLinFactNeighborY="-10816">
        <dgm:presLayoutVars>
          <dgm:bulletEnabled val="1"/>
        </dgm:presLayoutVars>
      </dgm:prSet>
      <dgm:spPr/>
    </dgm:pt>
  </dgm:ptLst>
  <dgm:cxnLst>
    <dgm:cxn modelId="{D1D79E0A-68E8-4A98-B7B4-31B6EFF6A127}" type="presOf" srcId="{006FCC14-9BD6-481B-A912-50E9DFF3EE9A}" destId="{8121CA02-2A66-46BF-9F5F-45D8FFEA218E}" srcOrd="0" destOrd="0" presId="urn:microsoft.com/office/officeart/2005/8/layout/pList1"/>
    <dgm:cxn modelId="{2D1DF428-5EE2-43DB-9C38-99F327945975}" type="presOf" srcId="{E8FAFFFB-E067-42D2-B985-30FB05624F52}" destId="{D588FA2C-F6D1-4C3F-8B82-392E185AB5F7}" srcOrd="0" destOrd="0" presId="urn:microsoft.com/office/officeart/2005/8/layout/pList1"/>
    <dgm:cxn modelId="{04D2043A-9B77-4F67-8FC5-4DDA069F07E4}" type="presOf" srcId="{F5DB528C-FEC5-4D50-948A-FAFEDB94FF97}" destId="{490E7492-4269-4959-93F2-6CDA9D7F485A}" srcOrd="0" destOrd="0" presId="urn:microsoft.com/office/officeart/2005/8/layout/pList1"/>
    <dgm:cxn modelId="{F325B24E-35D2-424D-90E5-0F062DF82369}" srcId="{006FCC14-9BD6-481B-A912-50E9DFF3EE9A}" destId="{6398FCFA-9FDF-477A-9486-659E247EAF6A}" srcOrd="4" destOrd="0" parTransId="{A9248C7B-B05C-430B-B04C-12BE7B0D0D7B}" sibTransId="{14B7DD44-64D4-414C-B933-C815CA12ACF8}"/>
    <dgm:cxn modelId="{83241B53-B8DB-4D84-BA7F-924C2A86BB04}" type="presOf" srcId="{6398FCFA-9FDF-477A-9486-659E247EAF6A}" destId="{FA50F3D2-665E-4445-AB39-42C6992AA1E3}" srcOrd="0" destOrd="0" presId="urn:microsoft.com/office/officeart/2005/8/layout/pList1"/>
    <dgm:cxn modelId="{B88E0F5D-1DE9-4310-AB15-0AEB309C0051}" type="presOf" srcId="{14B7DD44-64D4-414C-B933-C815CA12ACF8}" destId="{F0DF68B7-FB69-4567-AA2E-8B9C706F3A0E}" srcOrd="0" destOrd="0" presId="urn:microsoft.com/office/officeart/2005/8/layout/pList1"/>
    <dgm:cxn modelId="{0835CD5E-D770-4B41-917D-EC5EEC4927AA}" type="presOf" srcId="{4F203018-C799-44D4-BE27-E9CF66B7F903}" destId="{20A7D014-ED28-4F90-85BC-CC19F8337FDC}" srcOrd="0" destOrd="0" presId="urn:microsoft.com/office/officeart/2005/8/layout/pList1"/>
    <dgm:cxn modelId="{EF467670-D438-4C0F-884B-56A91C11C3B7}" srcId="{006FCC14-9BD6-481B-A912-50E9DFF3EE9A}" destId="{F5DB528C-FEC5-4D50-948A-FAFEDB94FF97}" srcOrd="3" destOrd="0" parTransId="{172F08D4-F758-4872-940F-733B3B388A5B}" sibTransId="{997FB895-3664-4438-BC7E-C9C4B80E0E54}"/>
    <dgm:cxn modelId="{2B4CB77D-7C0F-457A-9D2B-B4D04E157874}" type="presOf" srcId="{A4705F31-5433-4DBD-8137-8988415EFC84}" destId="{5D5DF1E8-A19A-4331-8964-91433D0C1815}" srcOrd="0" destOrd="0" presId="urn:microsoft.com/office/officeart/2005/8/layout/pList1"/>
    <dgm:cxn modelId="{56F5A6AB-6951-4BA1-BC72-D5C3ABD94196}" type="presOf" srcId="{997FB895-3664-4438-BC7E-C9C4B80E0E54}" destId="{DF011A27-5AC5-479B-B2A1-F6B7DB835C91}" srcOrd="0" destOrd="0" presId="urn:microsoft.com/office/officeart/2005/8/layout/pList1"/>
    <dgm:cxn modelId="{5DD498C7-2188-4501-8694-EC88B04E4F95}" srcId="{006FCC14-9BD6-481B-A912-50E9DFF3EE9A}" destId="{2A388C92-2F88-487E-95F9-AF3D3C9CBE7B}" srcOrd="1" destOrd="0" parTransId="{21B55989-015F-4AE1-87CA-C979A875E596}" sibTransId="{171A7455-8E8D-4B9A-9A67-1D361CC72E3F}"/>
    <dgm:cxn modelId="{752778CD-1330-4B65-A2F0-45DD3373580A}" srcId="{006FCC14-9BD6-481B-A912-50E9DFF3EE9A}" destId="{4F203018-C799-44D4-BE27-E9CF66B7F903}" srcOrd="0" destOrd="0" parTransId="{ED7DD098-A2BB-4237-8B6E-69A9E2E3B03D}" sibTransId="{A4705F31-5433-4DBD-8137-8988415EFC84}"/>
    <dgm:cxn modelId="{C4D567DE-A7E4-47BE-B432-DF0D7D94E5C4}" type="presOf" srcId="{746757B4-9A18-4E1A-AD96-5566CB0341AB}" destId="{8A497153-9978-4148-B09D-2D2003509BC7}" srcOrd="0" destOrd="0" presId="urn:microsoft.com/office/officeart/2005/8/layout/pList1"/>
    <dgm:cxn modelId="{87AAA6E7-A3EF-4377-A8D8-74149D9BFD1D}" type="presOf" srcId="{F9840A43-3D6D-4305-B1A6-171CD76CA56C}" destId="{DF87AF48-5F55-4D32-B3EC-DB16F0B94300}" srcOrd="0" destOrd="0" presId="urn:microsoft.com/office/officeart/2005/8/layout/pList1"/>
    <dgm:cxn modelId="{EB265BF1-B7A1-45FC-B8DD-5CE17F73E04A}" srcId="{006FCC14-9BD6-481B-A912-50E9DFF3EE9A}" destId="{F9840A43-3D6D-4305-B1A6-171CD76CA56C}" srcOrd="2" destOrd="0" parTransId="{F8BC32A1-2E02-4B2B-8CBA-C2A577F33E1B}" sibTransId="{746757B4-9A18-4E1A-AD96-5566CB0341AB}"/>
    <dgm:cxn modelId="{B54236F3-A973-4019-87F3-583318FDC3E2}" type="presOf" srcId="{2A388C92-2F88-487E-95F9-AF3D3C9CBE7B}" destId="{F55C9270-00E6-49E4-A6FE-18CE36E72A2B}" srcOrd="0" destOrd="0" presId="urn:microsoft.com/office/officeart/2005/8/layout/pList1"/>
    <dgm:cxn modelId="{CCFA3DF9-A720-44D3-8DA5-400E01E0466F}" srcId="{006FCC14-9BD6-481B-A912-50E9DFF3EE9A}" destId="{E8FAFFFB-E067-42D2-B985-30FB05624F52}" srcOrd="5" destOrd="0" parTransId="{22013274-0C6E-4B88-BC98-65E10D0A9185}" sibTransId="{B8707660-8266-4DE2-A89B-92E385373EA8}"/>
    <dgm:cxn modelId="{C34285FC-7C76-4635-BD30-8AAFFF7AC976}" type="presOf" srcId="{171A7455-8E8D-4B9A-9A67-1D361CC72E3F}" destId="{EE1C0A27-892D-4A49-9FD5-CE779B67DC87}" srcOrd="0" destOrd="0" presId="urn:microsoft.com/office/officeart/2005/8/layout/pList1"/>
    <dgm:cxn modelId="{744C05EB-70BD-4F0A-9A18-38B89C27640C}" type="presParOf" srcId="{8121CA02-2A66-46BF-9F5F-45D8FFEA218E}" destId="{DA5D5B85-DAD0-47A1-BAC2-44641307D9C8}" srcOrd="0" destOrd="0" presId="urn:microsoft.com/office/officeart/2005/8/layout/pList1"/>
    <dgm:cxn modelId="{853A3A2C-EFC9-4854-8484-50C7FC5AF819}" type="presParOf" srcId="{DA5D5B85-DAD0-47A1-BAC2-44641307D9C8}" destId="{FD246048-872F-4CB2-B7DD-13A42108AB27}" srcOrd="0" destOrd="0" presId="urn:microsoft.com/office/officeart/2005/8/layout/pList1"/>
    <dgm:cxn modelId="{4D438CB2-9C60-4090-9C9E-A90DAAC32045}" type="presParOf" srcId="{DA5D5B85-DAD0-47A1-BAC2-44641307D9C8}" destId="{20A7D014-ED28-4F90-85BC-CC19F8337FDC}" srcOrd="1" destOrd="0" presId="urn:microsoft.com/office/officeart/2005/8/layout/pList1"/>
    <dgm:cxn modelId="{099E6000-7488-4926-A9C8-8B9536A4B92E}" type="presParOf" srcId="{8121CA02-2A66-46BF-9F5F-45D8FFEA218E}" destId="{5D5DF1E8-A19A-4331-8964-91433D0C1815}" srcOrd="1" destOrd="0" presId="urn:microsoft.com/office/officeart/2005/8/layout/pList1"/>
    <dgm:cxn modelId="{33396B8A-B820-4D5C-AB46-73E9416FFCDC}" type="presParOf" srcId="{8121CA02-2A66-46BF-9F5F-45D8FFEA218E}" destId="{AFBF12EB-4E0F-494F-926D-B841B516B016}" srcOrd="2" destOrd="0" presId="urn:microsoft.com/office/officeart/2005/8/layout/pList1"/>
    <dgm:cxn modelId="{783DE9E6-5158-4369-B02C-4AEF80516BE9}" type="presParOf" srcId="{AFBF12EB-4E0F-494F-926D-B841B516B016}" destId="{9B1B74B7-5572-4B66-AF76-E18B5A21D4B6}" srcOrd="0" destOrd="0" presId="urn:microsoft.com/office/officeart/2005/8/layout/pList1"/>
    <dgm:cxn modelId="{5E9C0BAA-33CD-4CE9-9783-D66218C49852}" type="presParOf" srcId="{AFBF12EB-4E0F-494F-926D-B841B516B016}" destId="{F55C9270-00E6-49E4-A6FE-18CE36E72A2B}" srcOrd="1" destOrd="0" presId="urn:microsoft.com/office/officeart/2005/8/layout/pList1"/>
    <dgm:cxn modelId="{7C36E547-B41B-4D1D-BC16-EBE67AE98F15}" type="presParOf" srcId="{8121CA02-2A66-46BF-9F5F-45D8FFEA218E}" destId="{EE1C0A27-892D-4A49-9FD5-CE779B67DC87}" srcOrd="3" destOrd="0" presId="urn:microsoft.com/office/officeart/2005/8/layout/pList1"/>
    <dgm:cxn modelId="{3373DB4B-5BFE-4BA8-A0B8-7FBD1A261C06}" type="presParOf" srcId="{8121CA02-2A66-46BF-9F5F-45D8FFEA218E}" destId="{7B5E1157-DAB8-4386-BBDB-949F28625B82}" srcOrd="4" destOrd="0" presId="urn:microsoft.com/office/officeart/2005/8/layout/pList1"/>
    <dgm:cxn modelId="{55634164-B545-4540-BD2E-1ED60BD4A715}" type="presParOf" srcId="{7B5E1157-DAB8-4386-BBDB-949F28625B82}" destId="{D53BC6C4-31E5-4B20-B370-8A405A04D8E3}" srcOrd="0" destOrd="0" presId="urn:microsoft.com/office/officeart/2005/8/layout/pList1"/>
    <dgm:cxn modelId="{1361D2C6-F75C-468A-A560-9BE1E2053A97}" type="presParOf" srcId="{7B5E1157-DAB8-4386-BBDB-949F28625B82}" destId="{DF87AF48-5F55-4D32-B3EC-DB16F0B94300}" srcOrd="1" destOrd="0" presId="urn:microsoft.com/office/officeart/2005/8/layout/pList1"/>
    <dgm:cxn modelId="{70EEEA9F-DF17-44CA-A173-F98EB35AB7B8}" type="presParOf" srcId="{8121CA02-2A66-46BF-9F5F-45D8FFEA218E}" destId="{8A497153-9978-4148-B09D-2D2003509BC7}" srcOrd="5" destOrd="0" presId="urn:microsoft.com/office/officeart/2005/8/layout/pList1"/>
    <dgm:cxn modelId="{BFC25535-5380-4291-882A-85AE443438A3}" type="presParOf" srcId="{8121CA02-2A66-46BF-9F5F-45D8FFEA218E}" destId="{2CEF5A99-446D-4386-ADFE-43B98C33245C}" srcOrd="6" destOrd="0" presId="urn:microsoft.com/office/officeart/2005/8/layout/pList1"/>
    <dgm:cxn modelId="{F8F33213-B617-46CD-801F-8CDC139047B6}" type="presParOf" srcId="{2CEF5A99-446D-4386-ADFE-43B98C33245C}" destId="{C07867A3-0557-4ECB-AE27-F9ADED7C75B3}" srcOrd="0" destOrd="0" presId="urn:microsoft.com/office/officeart/2005/8/layout/pList1"/>
    <dgm:cxn modelId="{C97419E7-5B63-4FEF-8964-29AD6182B545}" type="presParOf" srcId="{2CEF5A99-446D-4386-ADFE-43B98C33245C}" destId="{490E7492-4269-4959-93F2-6CDA9D7F485A}" srcOrd="1" destOrd="0" presId="urn:microsoft.com/office/officeart/2005/8/layout/pList1"/>
    <dgm:cxn modelId="{A7B17258-8B6C-4B0B-ADA6-0288A0BC258A}" type="presParOf" srcId="{8121CA02-2A66-46BF-9F5F-45D8FFEA218E}" destId="{DF011A27-5AC5-479B-B2A1-F6B7DB835C91}" srcOrd="7" destOrd="0" presId="urn:microsoft.com/office/officeart/2005/8/layout/pList1"/>
    <dgm:cxn modelId="{815566E0-0D0A-41AB-9198-AE04DBD83D4D}" type="presParOf" srcId="{8121CA02-2A66-46BF-9F5F-45D8FFEA218E}" destId="{302F610A-0B93-4E44-936B-D264106C49FD}" srcOrd="8" destOrd="0" presId="urn:microsoft.com/office/officeart/2005/8/layout/pList1"/>
    <dgm:cxn modelId="{56012863-DD24-42FC-8145-4AEF23565FE4}" type="presParOf" srcId="{302F610A-0B93-4E44-936B-D264106C49FD}" destId="{4197977B-EA56-4DDB-9752-385F2DF54B00}" srcOrd="0" destOrd="0" presId="urn:microsoft.com/office/officeart/2005/8/layout/pList1"/>
    <dgm:cxn modelId="{4A11A9F1-88CF-4ADC-9F57-B59A2B744A00}" type="presParOf" srcId="{302F610A-0B93-4E44-936B-D264106C49FD}" destId="{FA50F3D2-665E-4445-AB39-42C6992AA1E3}" srcOrd="1" destOrd="0" presId="urn:microsoft.com/office/officeart/2005/8/layout/pList1"/>
    <dgm:cxn modelId="{F94EE449-4FA6-4082-8955-933A7BF70AE1}" type="presParOf" srcId="{8121CA02-2A66-46BF-9F5F-45D8FFEA218E}" destId="{F0DF68B7-FB69-4567-AA2E-8B9C706F3A0E}" srcOrd="9" destOrd="0" presId="urn:microsoft.com/office/officeart/2005/8/layout/pList1"/>
    <dgm:cxn modelId="{646896C1-9894-4494-81AA-C81DE66AB8C0}" type="presParOf" srcId="{8121CA02-2A66-46BF-9F5F-45D8FFEA218E}" destId="{5F9C6126-FF40-4EB0-9E64-577718E94853}" srcOrd="10" destOrd="0" presId="urn:microsoft.com/office/officeart/2005/8/layout/pList1"/>
    <dgm:cxn modelId="{8C6DC2DE-31C8-4A97-9485-7A9D250FDD3A}" type="presParOf" srcId="{5F9C6126-FF40-4EB0-9E64-577718E94853}" destId="{9204ABFE-9978-4C54-B824-B1DC4E53B7AE}" srcOrd="0" destOrd="0" presId="urn:microsoft.com/office/officeart/2005/8/layout/pList1"/>
    <dgm:cxn modelId="{4E66628D-80EC-4BEE-9092-3CB3D6D8C52C}" type="presParOf" srcId="{5F9C6126-FF40-4EB0-9E64-577718E94853}" destId="{D588FA2C-F6D1-4C3F-8B82-392E185AB5F7}"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C7440FC-522F-48EF-B245-72AD9A777665}"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1028FA6F-62B3-45B8-A42E-507655F8FBD6}">
      <dgm:prSet phldrT="[Text]" custT="1"/>
      <dgm:spPr>
        <a:ln>
          <a:solidFill>
            <a:srgbClr val="ED7D31"/>
          </a:solidFill>
        </a:ln>
      </dgm:spPr>
      <dgm:t>
        <a:bodyPr/>
        <a:lstStyle/>
        <a:p>
          <a:r>
            <a:rPr lang="en-US" sz="1800">
              <a:latin typeface="Gill Sans MT" panose="020B0502020104020203" pitchFamily="34" charset="0"/>
            </a:rPr>
            <a:t>In-person activities</a:t>
          </a:r>
        </a:p>
      </dgm:t>
    </dgm:pt>
    <dgm:pt modelId="{968DC5CD-F1A3-4BBD-8B29-5F08E612A146}" type="parTrans" cxnId="{42456322-31E1-4687-A35D-E465C08514E4}">
      <dgm:prSet/>
      <dgm:spPr/>
      <dgm:t>
        <a:bodyPr/>
        <a:lstStyle/>
        <a:p>
          <a:endParaRPr lang="en-US" sz="1600">
            <a:latin typeface="Gill Sans MT" panose="020B0502020104020203" pitchFamily="34" charset="0"/>
          </a:endParaRPr>
        </a:p>
      </dgm:t>
    </dgm:pt>
    <dgm:pt modelId="{32513310-19E0-4EA0-9C5F-D3AC38C16D93}" type="sibTrans" cxnId="{42456322-31E1-4687-A35D-E465C08514E4}">
      <dgm:prSet/>
      <dgm:spPr/>
      <dgm:t>
        <a:bodyPr/>
        <a:lstStyle/>
        <a:p>
          <a:endParaRPr lang="en-US" sz="1600">
            <a:latin typeface="Gill Sans MT" panose="020B0502020104020203" pitchFamily="34" charset="0"/>
          </a:endParaRPr>
        </a:p>
      </dgm:t>
    </dgm:pt>
    <dgm:pt modelId="{43A04AFF-32AB-4A10-88F8-3AFB178CA416}">
      <dgm:prSet phldrT="[Text]" custT="1"/>
      <dgm:spPr>
        <a:ln>
          <a:solidFill>
            <a:srgbClr val="ED7D31"/>
          </a:solidFill>
        </a:ln>
      </dgm:spPr>
      <dgm:t>
        <a:bodyPr/>
        <a:lstStyle/>
        <a:p>
          <a:r>
            <a:rPr lang="en-US" sz="1800">
              <a:latin typeface="Gill Sans MT" panose="020B0502020104020203" pitchFamily="34" charset="0"/>
            </a:rPr>
            <a:t>Social media</a:t>
          </a:r>
        </a:p>
      </dgm:t>
    </dgm:pt>
    <dgm:pt modelId="{B18CB8CE-407B-47FB-B49F-8039861A15D1}" type="parTrans" cxnId="{DFA1E16A-1117-4100-8CA4-E6224E2CF580}">
      <dgm:prSet/>
      <dgm:spPr/>
      <dgm:t>
        <a:bodyPr/>
        <a:lstStyle/>
        <a:p>
          <a:endParaRPr lang="en-US" sz="1600">
            <a:latin typeface="Gill Sans MT" panose="020B0502020104020203" pitchFamily="34" charset="0"/>
          </a:endParaRPr>
        </a:p>
      </dgm:t>
    </dgm:pt>
    <dgm:pt modelId="{2DDDA64E-47CF-48FA-BB4C-3DB5967898ED}" type="sibTrans" cxnId="{DFA1E16A-1117-4100-8CA4-E6224E2CF580}">
      <dgm:prSet/>
      <dgm:spPr/>
      <dgm:t>
        <a:bodyPr/>
        <a:lstStyle/>
        <a:p>
          <a:endParaRPr lang="en-US" sz="1600">
            <a:latin typeface="Gill Sans MT" panose="020B0502020104020203" pitchFamily="34" charset="0"/>
          </a:endParaRPr>
        </a:p>
      </dgm:t>
    </dgm:pt>
    <dgm:pt modelId="{F4F92160-01DB-408B-AFD0-711DAB57E823}">
      <dgm:prSet phldrT="[Text]" custT="1"/>
      <dgm:spPr>
        <a:ln>
          <a:solidFill>
            <a:srgbClr val="ED7D31"/>
          </a:solidFill>
        </a:ln>
      </dgm:spPr>
      <dgm:t>
        <a:bodyPr/>
        <a:lstStyle/>
        <a:p>
          <a:r>
            <a:rPr lang="en-US" sz="1800">
              <a:latin typeface="Gill Sans MT" panose="020B0502020104020203" pitchFamily="34" charset="0"/>
            </a:rPr>
            <a:t>Traditional &amp; digital media</a:t>
          </a:r>
        </a:p>
      </dgm:t>
    </dgm:pt>
    <dgm:pt modelId="{7CE34425-6C30-4D3B-8352-489B815CA74F}" type="parTrans" cxnId="{916E485D-86D4-4C2B-8E78-B1E4B2712065}">
      <dgm:prSet/>
      <dgm:spPr/>
      <dgm:t>
        <a:bodyPr/>
        <a:lstStyle/>
        <a:p>
          <a:endParaRPr lang="en-US" sz="1600">
            <a:latin typeface="Gill Sans MT" panose="020B0502020104020203" pitchFamily="34" charset="0"/>
          </a:endParaRPr>
        </a:p>
      </dgm:t>
    </dgm:pt>
    <dgm:pt modelId="{A77786B4-E633-4F36-AB1F-B9EF2312C792}" type="sibTrans" cxnId="{916E485D-86D4-4C2B-8E78-B1E4B2712065}">
      <dgm:prSet/>
      <dgm:spPr/>
      <dgm:t>
        <a:bodyPr/>
        <a:lstStyle/>
        <a:p>
          <a:endParaRPr lang="en-US" sz="1600">
            <a:latin typeface="Gill Sans MT" panose="020B0502020104020203" pitchFamily="34" charset="0"/>
          </a:endParaRPr>
        </a:p>
      </dgm:t>
    </dgm:pt>
    <dgm:pt modelId="{D76692BD-5C16-4D61-A561-1940C3DE8737}" type="pres">
      <dgm:prSet presAssocID="{CC7440FC-522F-48EF-B245-72AD9A777665}" presName="Name0" presStyleCnt="0">
        <dgm:presLayoutVars>
          <dgm:dir/>
          <dgm:resizeHandles val="exact"/>
        </dgm:presLayoutVars>
      </dgm:prSet>
      <dgm:spPr/>
    </dgm:pt>
    <dgm:pt modelId="{F4CDB7AE-7B7F-4FAB-A10D-1AE1AE0F7259}" type="pres">
      <dgm:prSet presAssocID="{1028FA6F-62B3-45B8-A42E-507655F8FBD6}" presName="composite" presStyleCnt="0"/>
      <dgm:spPr/>
    </dgm:pt>
    <dgm:pt modelId="{775726FD-4D54-4AB0-8ABA-068AA0F556EE}" type="pres">
      <dgm:prSet presAssocID="{1028FA6F-62B3-45B8-A42E-507655F8FBD6}" presName="rect1" presStyleLbl="trAlignAcc1" presStyleIdx="0" presStyleCnt="3" custScaleX="142579" custLinFactNeighborX="11016">
        <dgm:presLayoutVars>
          <dgm:bulletEnabled val="1"/>
        </dgm:presLayoutVars>
      </dgm:prSet>
      <dgm:spPr/>
    </dgm:pt>
    <dgm:pt modelId="{97648453-D064-4CB0-9FD4-E1833852A8AA}" type="pres">
      <dgm:prSet presAssocID="{1028FA6F-62B3-45B8-A42E-507655F8FBD6}" presName="rect2" presStyleLbl="fgImgPlace1" presStyleIdx="0" presStyleCnt="3" custScaleX="163573" custLinFactX="-786" custLinFactNeighborX="-100000" custLinFactNeighborY="12265"/>
      <dgm:spPr>
        <a:blipFill>
          <a:blip xmlns:r="http://schemas.openxmlformats.org/officeDocument/2006/relationships" r:embed="rId1"/>
          <a:srcRect/>
          <a:stretch>
            <a:fillRect l="-36000" r="-36000"/>
          </a:stretch>
        </a:blipFill>
        <a:ln>
          <a:solidFill>
            <a:srgbClr val="ED7D31"/>
          </a:solidFill>
        </a:ln>
      </dgm:spPr>
      <dgm:extLst>
        <a:ext uri="{E40237B7-FDA0-4F09-8148-C483321AD2D9}">
          <dgm14:cNvPr xmlns:dgm14="http://schemas.microsoft.com/office/drawing/2010/diagram" id="0" name="" descr="People at meeting"/>
        </a:ext>
      </dgm:extLst>
    </dgm:pt>
    <dgm:pt modelId="{2F5CCA04-E363-46AD-8F0C-83CF7A2F9780}" type="pres">
      <dgm:prSet presAssocID="{32513310-19E0-4EA0-9C5F-D3AC38C16D93}" presName="sibTrans" presStyleCnt="0"/>
      <dgm:spPr/>
    </dgm:pt>
    <dgm:pt modelId="{63EA893F-8E9E-43A8-823C-32E592F19D36}" type="pres">
      <dgm:prSet presAssocID="{43A04AFF-32AB-4A10-88F8-3AFB178CA416}" presName="composite" presStyleCnt="0"/>
      <dgm:spPr/>
    </dgm:pt>
    <dgm:pt modelId="{0327CFD1-CEB2-4744-87E3-9A6682AA66ED}" type="pres">
      <dgm:prSet presAssocID="{43A04AFF-32AB-4A10-88F8-3AFB178CA416}" presName="rect1" presStyleLbl="trAlignAcc1" presStyleIdx="1" presStyleCnt="3" custScaleX="142579" custLinFactNeighborX="11016">
        <dgm:presLayoutVars>
          <dgm:bulletEnabled val="1"/>
        </dgm:presLayoutVars>
      </dgm:prSet>
      <dgm:spPr/>
    </dgm:pt>
    <dgm:pt modelId="{CFEF003E-F5BE-45E2-B6B6-B370DBF50949}" type="pres">
      <dgm:prSet presAssocID="{43A04AFF-32AB-4A10-88F8-3AFB178CA416}" presName="rect2" presStyleLbl="fgImgPlace1" presStyleIdx="1" presStyleCnt="3" custScaleX="163573" custLinFactX="-786" custLinFactNeighborX="-100000" custLinFactNeighborY="12265"/>
      <dgm:spPr>
        <a:blipFill dpi="0" rotWithShape="1">
          <a:blip xmlns:r="http://schemas.openxmlformats.org/officeDocument/2006/relationships" r:embed="rId2"/>
          <a:srcRect/>
          <a:stretch>
            <a:fillRect l="-38624" r="624"/>
          </a:stretch>
        </a:blipFill>
        <a:ln>
          <a:solidFill>
            <a:srgbClr val="ED7D31"/>
          </a:solidFill>
        </a:ln>
      </dgm:spPr>
      <dgm:extLst>
        <a:ext uri="{E40237B7-FDA0-4F09-8148-C483321AD2D9}">
          <dgm14:cNvPr xmlns:dgm14="http://schemas.microsoft.com/office/drawing/2010/diagram" id="0" name="" descr="Father and son using laptop"/>
        </a:ext>
      </dgm:extLst>
    </dgm:pt>
    <dgm:pt modelId="{A87FC976-3501-4E7D-B4ED-4B59D2992E15}" type="pres">
      <dgm:prSet presAssocID="{2DDDA64E-47CF-48FA-BB4C-3DB5967898ED}" presName="sibTrans" presStyleCnt="0"/>
      <dgm:spPr/>
    </dgm:pt>
    <dgm:pt modelId="{E38D007F-0A69-4D81-A7A4-89227FCF8A90}" type="pres">
      <dgm:prSet presAssocID="{F4F92160-01DB-408B-AFD0-711DAB57E823}" presName="composite" presStyleCnt="0"/>
      <dgm:spPr/>
    </dgm:pt>
    <dgm:pt modelId="{AD407C1A-B544-4A1D-B837-3270AADD6B2C}" type="pres">
      <dgm:prSet presAssocID="{F4F92160-01DB-408B-AFD0-711DAB57E823}" presName="rect1" presStyleLbl="trAlignAcc1" presStyleIdx="2" presStyleCnt="3" custScaleX="139503" custLinFactNeighborX="11016">
        <dgm:presLayoutVars>
          <dgm:bulletEnabled val="1"/>
        </dgm:presLayoutVars>
      </dgm:prSet>
      <dgm:spPr/>
    </dgm:pt>
    <dgm:pt modelId="{A8002893-9AE4-445C-BA00-D5203ADAC97D}" type="pres">
      <dgm:prSet presAssocID="{F4F92160-01DB-408B-AFD0-711DAB57E823}" presName="rect2" presStyleLbl="fgImgPlace1" presStyleIdx="2" presStyleCnt="3" custScaleX="163573" custLinFactX="-786" custLinFactNeighborX="-100000" custLinFactNeighborY="12265"/>
      <dgm:spPr>
        <a:blipFill>
          <a:blip xmlns:r="http://schemas.openxmlformats.org/officeDocument/2006/relationships" r:embed="rId3"/>
          <a:srcRect/>
          <a:stretch>
            <a:fillRect l="-19000" r="-19000"/>
          </a:stretch>
        </a:blipFill>
        <a:ln>
          <a:solidFill>
            <a:srgbClr val="ED7D31"/>
          </a:solidFill>
        </a:ln>
      </dgm:spPr>
      <dgm:extLst>
        <a:ext uri="{E40237B7-FDA0-4F09-8148-C483321AD2D9}">
          <dgm14:cNvPr xmlns:dgm14="http://schemas.microsoft.com/office/drawing/2010/diagram" id="0" name="" descr="Rolls of Newspaper"/>
        </a:ext>
      </dgm:extLst>
    </dgm:pt>
  </dgm:ptLst>
  <dgm:cxnLst>
    <dgm:cxn modelId="{42456322-31E1-4687-A35D-E465C08514E4}" srcId="{CC7440FC-522F-48EF-B245-72AD9A777665}" destId="{1028FA6F-62B3-45B8-A42E-507655F8FBD6}" srcOrd="0" destOrd="0" parTransId="{968DC5CD-F1A3-4BBD-8B29-5F08E612A146}" sibTransId="{32513310-19E0-4EA0-9C5F-D3AC38C16D93}"/>
    <dgm:cxn modelId="{296B9332-D4F3-41B8-9E83-F8C4BE186F64}" type="presOf" srcId="{CC7440FC-522F-48EF-B245-72AD9A777665}" destId="{D76692BD-5C16-4D61-A561-1940C3DE8737}" srcOrd="0" destOrd="0" presId="urn:microsoft.com/office/officeart/2008/layout/PictureStrips"/>
    <dgm:cxn modelId="{916E485D-86D4-4C2B-8E78-B1E4B2712065}" srcId="{CC7440FC-522F-48EF-B245-72AD9A777665}" destId="{F4F92160-01DB-408B-AFD0-711DAB57E823}" srcOrd="2" destOrd="0" parTransId="{7CE34425-6C30-4D3B-8352-489B815CA74F}" sibTransId="{A77786B4-E633-4F36-AB1F-B9EF2312C792}"/>
    <dgm:cxn modelId="{DFA1E16A-1117-4100-8CA4-E6224E2CF580}" srcId="{CC7440FC-522F-48EF-B245-72AD9A777665}" destId="{43A04AFF-32AB-4A10-88F8-3AFB178CA416}" srcOrd="1" destOrd="0" parTransId="{B18CB8CE-407B-47FB-B49F-8039861A15D1}" sibTransId="{2DDDA64E-47CF-48FA-BB4C-3DB5967898ED}"/>
    <dgm:cxn modelId="{F41B8870-D07B-46BC-9787-FF794F40A522}" type="presOf" srcId="{43A04AFF-32AB-4A10-88F8-3AFB178CA416}" destId="{0327CFD1-CEB2-4744-87E3-9A6682AA66ED}" srcOrd="0" destOrd="0" presId="urn:microsoft.com/office/officeart/2008/layout/PictureStrips"/>
    <dgm:cxn modelId="{5D01E4E8-6691-459F-9234-6A792B9340B3}" type="presOf" srcId="{F4F92160-01DB-408B-AFD0-711DAB57E823}" destId="{AD407C1A-B544-4A1D-B837-3270AADD6B2C}" srcOrd="0" destOrd="0" presId="urn:microsoft.com/office/officeart/2008/layout/PictureStrips"/>
    <dgm:cxn modelId="{B09928FF-5423-42CF-BF6B-2DF6F57B977D}" type="presOf" srcId="{1028FA6F-62B3-45B8-A42E-507655F8FBD6}" destId="{775726FD-4D54-4AB0-8ABA-068AA0F556EE}" srcOrd="0" destOrd="0" presId="urn:microsoft.com/office/officeart/2008/layout/PictureStrips"/>
    <dgm:cxn modelId="{4E3D9E4F-44A7-4228-902D-6C68FAC388C0}" type="presParOf" srcId="{D76692BD-5C16-4D61-A561-1940C3DE8737}" destId="{F4CDB7AE-7B7F-4FAB-A10D-1AE1AE0F7259}" srcOrd="0" destOrd="0" presId="urn:microsoft.com/office/officeart/2008/layout/PictureStrips"/>
    <dgm:cxn modelId="{A0DD8A41-FAE6-45FF-922B-ADE36965B177}" type="presParOf" srcId="{F4CDB7AE-7B7F-4FAB-A10D-1AE1AE0F7259}" destId="{775726FD-4D54-4AB0-8ABA-068AA0F556EE}" srcOrd="0" destOrd="0" presId="urn:microsoft.com/office/officeart/2008/layout/PictureStrips"/>
    <dgm:cxn modelId="{5515EF1D-AE6F-441A-915F-2DEA12A0ADF9}" type="presParOf" srcId="{F4CDB7AE-7B7F-4FAB-A10D-1AE1AE0F7259}" destId="{97648453-D064-4CB0-9FD4-E1833852A8AA}" srcOrd="1" destOrd="0" presId="urn:microsoft.com/office/officeart/2008/layout/PictureStrips"/>
    <dgm:cxn modelId="{B66C9419-6B3F-467D-8665-91660020C117}" type="presParOf" srcId="{D76692BD-5C16-4D61-A561-1940C3DE8737}" destId="{2F5CCA04-E363-46AD-8F0C-83CF7A2F9780}" srcOrd="1" destOrd="0" presId="urn:microsoft.com/office/officeart/2008/layout/PictureStrips"/>
    <dgm:cxn modelId="{FFBEE58F-3502-474E-9C58-ACD35ACBF6EF}" type="presParOf" srcId="{D76692BD-5C16-4D61-A561-1940C3DE8737}" destId="{63EA893F-8E9E-43A8-823C-32E592F19D36}" srcOrd="2" destOrd="0" presId="urn:microsoft.com/office/officeart/2008/layout/PictureStrips"/>
    <dgm:cxn modelId="{FDE8F1F1-5151-4677-B93F-70173A11C1B2}" type="presParOf" srcId="{63EA893F-8E9E-43A8-823C-32E592F19D36}" destId="{0327CFD1-CEB2-4744-87E3-9A6682AA66ED}" srcOrd="0" destOrd="0" presId="urn:microsoft.com/office/officeart/2008/layout/PictureStrips"/>
    <dgm:cxn modelId="{63B7F225-7BB8-4C48-AFB3-4CBABA25900F}" type="presParOf" srcId="{63EA893F-8E9E-43A8-823C-32E592F19D36}" destId="{CFEF003E-F5BE-45E2-B6B6-B370DBF50949}" srcOrd="1" destOrd="0" presId="urn:microsoft.com/office/officeart/2008/layout/PictureStrips"/>
    <dgm:cxn modelId="{4FD58221-D779-4F24-8397-6868B726F5B5}" type="presParOf" srcId="{D76692BD-5C16-4D61-A561-1940C3DE8737}" destId="{A87FC976-3501-4E7D-B4ED-4B59D2992E15}" srcOrd="3" destOrd="0" presId="urn:microsoft.com/office/officeart/2008/layout/PictureStrips"/>
    <dgm:cxn modelId="{6920CCFF-91BA-4284-A22D-F149321538C2}" type="presParOf" srcId="{D76692BD-5C16-4D61-A561-1940C3DE8737}" destId="{E38D007F-0A69-4D81-A7A4-89227FCF8A90}" srcOrd="4" destOrd="0" presId="urn:microsoft.com/office/officeart/2008/layout/PictureStrips"/>
    <dgm:cxn modelId="{6F3619E5-3805-4645-AB76-72DD2B4F94CC}" type="presParOf" srcId="{E38D007F-0A69-4D81-A7A4-89227FCF8A90}" destId="{AD407C1A-B544-4A1D-B837-3270AADD6B2C}" srcOrd="0" destOrd="0" presId="urn:microsoft.com/office/officeart/2008/layout/PictureStrips"/>
    <dgm:cxn modelId="{74A640C7-8201-47B3-8C63-990D1B4F40E2}" type="presParOf" srcId="{E38D007F-0A69-4D81-A7A4-89227FCF8A90}" destId="{A8002893-9AE4-445C-BA00-D5203ADAC97D}"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8690152-E7AC-48DC-BB05-5BBA6FCC33D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43D9D99-9022-4547-BC03-A928D857BD51}">
      <dgm:prSet/>
      <dgm:spPr/>
      <dgm:t>
        <a:bodyPr/>
        <a:lstStyle/>
        <a:p>
          <a:pPr>
            <a:lnSpc>
              <a:spcPct val="100000"/>
            </a:lnSpc>
          </a:pPr>
          <a:r>
            <a:rPr lang="en-US">
              <a:latin typeface="Gill Sans MT" panose="020B0502020104020203" pitchFamily="34" charset="0"/>
            </a:rPr>
            <a:t>How accessible is the message for target audiences?</a:t>
          </a:r>
        </a:p>
      </dgm:t>
    </dgm:pt>
    <dgm:pt modelId="{909FC787-DA7F-4249-85F6-7A56D68D4E95}" type="parTrans" cxnId="{8AF8015A-4EF5-4553-A22D-EF2BA0488041}">
      <dgm:prSet/>
      <dgm:spPr/>
      <dgm:t>
        <a:bodyPr/>
        <a:lstStyle/>
        <a:p>
          <a:endParaRPr lang="en-US">
            <a:latin typeface="Gill Sans MT" panose="020B0502020104020203" pitchFamily="34" charset="0"/>
          </a:endParaRPr>
        </a:p>
      </dgm:t>
    </dgm:pt>
    <dgm:pt modelId="{9382BFE4-D5E9-4413-AA5D-A8FBA3E8ECB9}" type="sibTrans" cxnId="{8AF8015A-4EF5-4553-A22D-EF2BA0488041}">
      <dgm:prSet/>
      <dgm:spPr/>
      <dgm:t>
        <a:bodyPr/>
        <a:lstStyle/>
        <a:p>
          <a:endParaRPr lang="en-US">
            <a:latin typeface="Gill Sans MT" panose="020B0502020104020203" pitchFamily="34" charset="0"/>
          </a:endParaRPr>
        </a:p>
      </dgm:t>
    </dgm:pt>
    <dgm:pt modelId="{2B3268F2-DDC4-4EE1-A821-52718FEACED8}">
      <dgm:prSet/>
      <dgm:spPr/>
      <dgm:t>
        <a:bodyPr/>
        <a:lstStyle/>
        <a:p>
          <a:pPr>
            <a:lnSpc>
              <a:spcPct val="100000"/>
            </a:lnSpc>
          </a:pPr>
          <a:r>
            <a:rPr lang="en-US">
              <a:latin typeface="Gill Sans MT" panose="020B0502020104020203" pitchFamily="34" charset="0"/>
            </a:rPr>
            <a:t>Which channel will maximize message reach?</a:t>
          </a:r>
        </a:p>
      </dgm:t>
    </dgm:pt>
    <dgm:pt modelId="{1DB153F0-0919-427F-825F-9CF7B61E1202}" type="parTrans" cxnId="{53B13788-89A0-4FB2-82D3-3D313FA60603}">
      <dgm:prSet/>
      <dgm:spPr/>
      <dgm:t>
        <a:bodyPr/>
        <a:lstStyle/>
        <a:p>
          <a:endParaRPr lang="en-US"/>
        </a:p>
      </dgm:t>
    </dgm:pt>
    <dgm:pt modelId="{8D481FC9-E0F0-4F1A-A4F7-E545E3FF8C19}" type="sibTrans" cxnId="{53B13788-89A0-4FB2-82D3-3D313FA60603}">
      <dgm:prSet/>
      <dgm:spPr/>
      <dgm:t>
        <a:bodyPr/>
        <a:lstStyle/>
        <a:p>
          <a:endParaRPr lang="en-US"/>
        </a:p>
      </dgm:t>
    </dgm:pt>
    <dgm:pt modelId="{78171CE2-2977-43C7-867B-23582554FB18}">
      <dgm:prSet/>
      <dgm:spPr/>
      <dgm:t>
        <a:bodyPr/>
        <a:lstStyle/>
        <a:p>
          <a:pPr>
            <a:lnSpc>
              <a:spcPct val="100000"/>
            </a:lnSpc>
          </a:pPr>
          <a:r>
            <a:rPr lang="en-US">
              <a:latin typeface="Gill Sans MT" panose="020B0502020104020203" pitchFamily="34" charset="0"/>
            </a:rPr>
            <a:t>Which channels are popular, user friendly, and trustworthy?</a:t>
          </a:r>
        </a:p>
      </dgm:t>
    </dgm:pt>
    <dgm:pt modelId="{0A6222CD-DCD5-4F9A-B369-9968CC2F112D}" type="parTrans" cxnId="{8220E93C-7ACD-4754-8D8C-50FCA0110AD2}">
      <dgm:prSet/>
      <dgm:spPr/>
      <dgm:t>
        <a:bodyPr/>
        <a:lstStyle/>
        <a:p>
          <a:endParaRPr lang="en-US"/>
        </a:p>
      </dgm:t>
    </dgm:pt>
    <dgm:pt modelId="{6ACE2ECC-88D1-43AC-9F45-588B4ACB0085}" type="sibTrans" cxnId="{8220E93C-7ACD-4754-8D8C-50FCA0110AD2}">
      <dgm:prSet/>
      <dgm:spPr/>
      <dgm:t>
        <a:bodyPr/>
        <a:lstStyle/>
        <a:p>
          <a:endParaRPr lang="en-US"/>
        </a:p>
      </dgm:t>
    </dgm:pt>
    <dgm:pt modelId="{74D00CEF-3588-4920-9E88-BED10A5D3698}">
      <dgm:prSet/>
      <dgm:spPr/>
      <dgm:t>
        <a:bodyPr/>
        <a:lstStyle/>
        <a:p>
          <a:pPr>
            <a:lnSpc>
              <a:spcPct val="100000"/>
            </a:lnSpc>
          </a:pPr>
          <a:r>
            <a:rPr lang="en-US">
              <a:latin typeface="Gill Sans MT" panose="020B0502020104020203" pitchFamily="34" charset="0"/>
            </a:rPr>
            <a:t>How time-consuming and costly is this for you?</a:t>
          </a:r>
        </a:p>
      </dgm:t>
    </dgm:pt>
    <dgm:pt modelId="{8A51C0D7-C5E3-4583-9276-F4CF2B652C84}" type="parTrans" cxnId="{6033C251-FA4F-4789-A880-C610843426D0}">
      <dgm:prSet/>
      <dgm:spPr/>
      <dgm:t>
        <a:bodyPr/>
        <a:lstStyle/>
        <a:p>
          <a:endParaRPr lang="en-US"/>
        </a:p>
      </dgm:t>
    </dgm:pt>
    <dgm:pt modelId="{C249B262-3428-4453-8522-78A3B36B72C1}" type="sibTrans" cxnId="{6033C251-FA4F-4789-A880-C610843426D0}">
      <dgm:prSet/>
      <dgm:spPr/>
      <dgm:t>
        <a:bodyPr/>
        <a:lstStyle/>
        <a:p>
          <a:endParaRPr lang="en-US"/>
        </a:p>
      </dgm:t>
    </dgm:pt>
    <dgm:pt modelId="{0E78B8F9-89A5-4EC9-AE76-A1326227B191}">
      <dgm:prSet/>
      <dgm:spPr/>
      <dgm:t>
        <a:bodyPr/>
        <a:lstStyle/>
        <a:p>
          <a:pPr>
            <a:lnSpc>
              <a:spcPct val="100000"/>
            </a:lnSpc>
          </a:pPr>
          <a:r>
            <a:rPr lang="en-US">
              <a:latin typeface="Gill Sans MT" panose="020B0502020104020203" pitchFamily="34" charset="0"/>
            </a:rPr>
            <a:t>Do you have the right relationships in place?</a:t>
          </a:r>
        </a:p>
      </dgm:t>
    </dgm:pt>
    <dgm:pt modelId="{5C5A46D4-68B1-49FF-AC5C-13F47340CE2B}" type="parTrans" cxnId="{A16446B8-4D43-4F1C-BD71-90D2A32FE539}">
      <dgm:prSet/>
      <dgm:spPr/>
      <dgm:t>
        <a:bodyPr/>
        <a:lstStyle/>
        <a:p>
          <a:endParaRPr lang="en-US"/>
        </a:p>
      </dgm:t>
    </dgm:pt>
    <dgm:pt modelId="{C12A6BB5-3DF2-4089-973D-75BF4702C618}" type="sibTrans" cxnId="{A16446B8-4D43-4F1C-BD71-90D2A32FE539}">
      <dgm:prSet/>
      <dgm:spPr/>
      <dgm:t>
        <a:bodyPr/>
        <a:lstStyle/>
        <a:p>
          <a:endParaRPr lang="en-US"/>
        </a:p>
      </dgm:t>
    </dgm:pt>
    <dgm:pt modelId="{E6CBFE07-575F-4197-8790-49A23AACC2EB}">
      <dgm:prSet/>
      <dgm:spPr/>
      <dgm:t>
        <a:bodyPr/>
        <a:lstStyle/>
        <a:p>
          <a:pPr>
            <a:lnSpc>
              <a:spcPct val="100000"/>
            </a:lnSpc>
          </a:pPr>
          <a:r>
            <a:rPr lang="en-US" dirty="0">
              <a:latin typeface="Gill Sans MT" panose="020B0502020104020203" pitchFamily="34" charset="0"/>
            </a:rPr>
            <a:t>Could you accidentally spread rumors?</a:t>
          </a:r>
        </a:p>
      </dgm:t>
    </dgm:pt>
    <dgm:pt modelId="{7400BE71-3126-45B2-87E7-7750BA7D1D08}" type="parTrans" cxnId="{C6E93DC6-809A-4992-BD31-410CE49B3F7E}">
      <dgm:prSet/>
      <dgm:spPr/>
      <dgm:t>
        <a:bodyPr/>
        <a:lstStyle/>
        <a:p>
          <a:endParaRPr lang="en-US"/>
        </a:p>
      </dgm:t>
    </dgm:pt>
    <dgm:pt modelId="{D7BF5FDF-14B4-4005-99F5-3CC6EDA1D760}" type="sibTrans" cxnId="{C6E93DC6-809A-4992-BD31-410CE49B3F7E}">
      <dgm:prSet/>
      <dgm:spPr/>
      <dgm:t>
        <a:bodyPr/>
        <a:lstStyle/>
        <a:p>
          <a:endParaRPr lang="en-US"/>
        </a:p>
      </dgm:t>
    </dgm:pt>
    <dgm:pt modelId="{573CF4A8-6023-4904-B987-9356F54B1CAA}" type="pres">
      <dgm:prSet presAssocID="{D8690152-E7AC-48DC-BB05-5BBA6FCC33DF}" presName="root" presStyleCnt="0">
        <dgm:presLayoutVars>
          <dgm:dir/>
          <dgm:resizeHandles val="exact"/>
        </dgm:presLayoutVars>
      </dgm:prSet>
      <dgm:spPr/>
    </dgm:pt>
    <dgm:pt modelId="{864B0636-2DA3-4B6F-B8AE-BDCC17C6EC87}" type="pres">
      <dgm:prSet presAssocID="{D43D9D99-9022-4547-BC03-A928D857BD51}" presName="compNode" presStyleCnt="0"/>
      <dgm:spPr/>
    </dgm:pt>
    <dgm:pt modelId="{91AE4A89-CC6D-40F1-9437-8B7EB749A160}" type="pres">
      <dgm:prSet presAssocID="{D43D9D99-9022-4547-BC03-A928D857BD51}" presName="bgRect" presStyleLbl="bgShp" presStyleIdx="0" presStyleCnt="6"/>
      <dgm:spPr/>
    </dgm:pt>
    <dgm:pt modelId="{C01A3ADD-9B89-4CA8-A17A-B726F83C5E2E}" type="pres">
      <dgm:prSet presAssocID="{D43D9D99-9022-4547-BC03-A928D857BD51}" presName="iconRect" presStyleLbl="node1" presStyleIdx="0" presStyleCnt="6" custLinFactNeighborX="0" custLinFactNeighborY="359"/>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No Phones with solid fill"/>
        </a:ext>
      </dgm:extLst>
    </dgm:pt>
    <dgm:pt modelId="{210311C1-98CA-4A28-8E0D-312C241BD71E}" type="pres">
      <dgm:prSet presAssocID="{D43D9D99-9022-4547-BC03-A928D857BD51}" presName="spaceRect" presStyleCnt="0"/>
      <dgm:spPr/>
    </dgm:pt>
    <dgm:pt modelId="{1764D3D4-EEEB-46CD-91CE-68A4528BED82}" type="pres">
      <dgm:prSet presAssocID="{D43D9D99-9022-4547-BC03-A928D857BD51}" presName="parTx" presStyleLbl="revTx" presStyleIdx="0" presStyleCnt="6">
        <dgm:presLayoutVars>
          <dgm:chMax val="0"/>
          <dgm:chPref val="0"/>
        </dgm:presLayoutVars>
      </dgm:prSet>
      <dgm:spPr/>
    </dgm:pt>
    <dgm:pt modelId="{AD16C193-FCC7-4DF6-8DB5-0AD3ABC8E480}" type="pres">
      <dgm:prSet presAssocID="{9382BFE4-D5E9-4413-AA5D-A8FBA3E8ECB9}" presName="sibTrans" presStyleCnt="0"/>
      <dgm:spPr/>
    </dgm:pt>
    <dgm:pt modelId="{01B8A416-E453-4D07-8D52-280F286947DF}" type="pres">
      <dgm:prSet presAssocID="{2B3268F2-DDC4-4EE1-A821-52718FEACED8}" presName="compNode" presStyleCnt="0"/>
      <dgm:spPr/>
    </dgm:pt>
    <dgm:pt modelId="{9BD5DFCE-9BDF-49DF-A0CB-621E911B2AA0}" type="pres">
      <dgm:prSet presAssocID="{2B3268F2-DDC4-4EE1-A821-52718FEACED8}" presName="bgRect" presStyleLbl="bgShp" presStyleIdx="1" presStyleCnt="6"/>
      <dgm:spPr/>
    </dgm:pt>
    <dgm:pt modelId="{AE49D2F7-AE61-468F-8895-2999D4F79A5F}" type="pres">
      <dgm:prSet presAssocID="{2B3268F2-DDC4-4EE1-A821-52718FEACED8}" presName="iconRect" presStyleLbl="node1" presStyleIdx="1" presStyleCnt="6"/>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ar graph with upward trend with solid fill"/>
        </a:ext>
      </dgm:extLst>
    </dgm:pt>
    <dgm:pt modelId="{5D4E6000-2ADB-41A5-96EF-14642EC8BEF6}" type="pres">
      <dgm:prSet presAssocID="{2B3268F2-DDC4-4EE1-A821-52718FEACED8}" presName="spaceRect" presStyleCnt="0"/>
      <dgm:spPr/>
    </dgm:pt>
    <dgm:pt modelId="{47BA8DA1-5A12-43BB-9370-9948F98CB8FC}" type="pres">
      <dgm:prSet presAssocID="{2B3268F2-DDC4-4EE1-A821-52718FEACED8}" presName="parTx" presStyleLbl="revTx" presStyleIdx="1" presStyleCnt="6">
        <dgm:presLayoutVars>
          <dgm:chMax val="0"/>
          <dgm:chPref val="0"/>
        </dgm:presLayoutVars>
      </dgm:prSet>
      <dgm:spPr/>
    </dgm:pt>
    <dgm:pt modelId="{A02B0E50-EFD1-418C-B167-086EF02E2AC7}" type="pres">
      <dgm:prSet presAssocID="{8D481FC9-E0F0-4F1A-A4F7-E545E3FF8C19}" presName="sibTrans" presStyleCnt="0"/>
      <dgm:spPr/>
    </dgm:pt>
    <dgm:pt modelId="{1D6638D5-7627-4490-BD93-CD0413E97547}" type="pres">
      <dgm:prSet presAssocID="{78171CE2-2977-43C7-867B-23582554FB18}" presName="compNode" presStyleCnt="0"/>
      <dgm:spPr/>
    </dgm:pt>
    <dgm:pt modelId="{FDF0293E-F50F-491F-A788-E45C2C7F157C}" type="pres">
      <dgm:prSet presAssocID="{78171CE2-2977-43C7-867B-23582554FB18}" presName="bgRect" presStyleLbl="bgShp" presStyleIdx="2" presStyleCnt="6"/>
      <dgm:spPr/>
    </dgm:pt>
    <dgm:pt modelId="{E510D876-2B43-4D99-A931-22BED1B79171}" type="pres">
      <dgm:prSet presAssocID="{78171CE2-2977-43C7-867B-23582554FB18}" presName="iconRect" presStyleLbl="node1" presStyleIdx="2" presStyleCnt="6"/>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Influencer with solid fill"/>
        </a:ext>
      </dgm:extLst>
    </dgm:pt>
    <dgm:pt modelId="{44F2D164-E268-4B40-87CD-DA2AD8D294EF}" type="pres">
      <dgm:prSet presAssocID="{78171CE2-2977-43C7-867B-23582554FB18}" presName="spaceRect" presStyleCnt="0"/>
      <dgm:spPr/>
    </dgm:pt>
    <dgm:pt modelId="{8C0FF90B-293F-4437-8AF6-D7237EFD0338}" type="pres">
      <dgm:prSet presAssocID="{78171CE2-2977-43C7-867B-23582554FB18}" presName="parTx" presStyleLbl="revTx" presStyleIdx="2" presStyleCnt="6">
        <dgm:presLayoutVars>
          <dgm:chMax val="0"/>
          <dgm:chPref val="0"/>
        </dgm:presLayoutVars>
      </dgm:prSet>
      <dgm:spPr/>
    </dgm:pt>
    <dgm:pt modelId="{A9E7C132-0C63-4485-BDC4-88AB946031B2}" type="pres">
      <dgm:prSet presAssocID="{6ACE2ECC-88D1-43AC-9F45-588B4ACB0085}" presName="sibTrans" presStyleCnt="0"/>
      <dgm:spPr/>
    </dgm:pt>
    <dgm:pt modelId="{9FF961CB-F55D-4677-8C71-04E4B3BCDD0D}" type="pres">
      <dgm:prSet presAssocID="{74D00CEF-3588-4920-9E88-BED10A5D3698}" presName="compNode" presStyleCnt="0"/>
      <dgm:spPr/>
    </dgm:pt>
    <dgm:pt modelId="{FC3743F6-E61B-4B11-B410-7E95F1DB2308}" type="pres">
      <dgm:prSet presAssocID="{74D00CEF-3588-4920-9E88-BED10A5D3698}" presName="bgRect" presStyleLbl="bgShp" presStyleIdx="3" presStyleCnt="6"/>
      <dgm:spPr/>
    </dgm:pt>
    <dgm:pt modelId="{7CAD2F60-310E-445C-9422-6476A199CD5B}" type="pres">
      <dgm:prSet presAssocID="{74D00CEF-3588-4920-9E88-BED10A5D3698}" presName="iconRect" presStyleLbl="node1" presStyleIdx="3" presStyleCnt="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Flying Money with solid fill"/>
        </a:ext>
      </dgm:extLst>
    </dgm:pt>
    <dgm:pt modelId="{2A7F513F-B1D9-4A06-9E35-4964411A8FF7}" type="pres">
      <dgm:prSet presAssocID="{74D00CEF-3588-4920-9E88-BED10A5D3698}" presName="spaceRect" presStyleCnt="0"/>
      <dgm:spPr/>
    </dgm:pt>
    <dgm:pt modelId="{5479DB33-B844-40D2-A09E-A2667306F0DE}" type="pres">
      <dgm:prSet presAssocID="{74D00CEF-3588-4920-9E88-BED10A5D3698}" presName="parTx" presStyleLbl="revTx" presStyleIdx="3" presStyleCnt="6">
        <dgm:presLayoutVars>
          <dgm:chMax val="0"/>
          <dgm:chPref val="0"/>
        </dgm:presLayoutVars>
      </dgm:prSet>
      <dgm:spPr/>
    </dgm:pt>
    <dgm:pt modelId="{4FCEAC0D-A1C5-47CD-8E43-E0D263180B3A}" type="pres">
      <dgm:prSet presAssocID="{C249B262-3428-4453-8522-78A3B36B72C1}" presName="sibTrans" presStyleCnt="0"/>
      <dgm:spPr/>
    </dgm:pt>
    <dgm:pt modelId="{425676DA-FB92-4FE0-8AB7-DEA9BEEB935F}" type="pres">
      <dgm:prSet presAssocID="{0E78B8F9-89A5-4EC9-AE76-A1326227B191}" presName="compNode" presStyleCnt="0"/>
      <dgm:spPr/>
    </dgm:pt>
    <dgm:pt modelId="{E3FD8458-0E9E-46A3-AC33-2E338E4F4990}" type="pres">
      <dgm:prSet presAssocID="{0E78B8F9-89A5-4EC9-AE76-A1326227B191}" presName="bgRect" presStyleLbl="bgShp" presStyleIdx="4" presStyleCnt="6"/>
      <dgm:spPr/>
    </dgm:pt>
    <dgm:pt modelId="{9845E935-BB4C-472F-BFCC-A0DE3ECC467C}" type="pres">
      <dgm:prSet presAssocID="{0E78B8F9-89A5-4EC9-AE76-A1326227B191}" presName="iconRect" presStyleLbl="node1" presStyleIdx="4" presStyleCnt="6"/>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Follow with solid fill"/>
        </a:ext>
      </dgm:extLst>
    </dgm:pt>
    <dgm:pt modelId="{F30199D1-65DF-4066-85FC-E96CEE946B3C}" type="pres">
      <dgm:prSet presAssocID="{0E78B8F9-89A5-4EC9-AE76-A1326227B191}" presName="spaceRect" presStyleCnt="0"/>
      <dgm:spPr/>
    </dgm:pt>
    <dgm:pt modelId="{0644D94B-4A9D-4320-B0EE-774DF4F1B082}" type="pres">
      <dgm:prSet presAssocID="{0E78B8F9-89A5-4EC9-AE76-A1326227B191}" presName="parTx" presStyleLbl="revTx" presStyleIdx="4" presStyleCnt="6">
        <dgm:presLayoutVars>
          <dgm:chMax val="0"/>
          <dgm:chPref val="0"/>
        </dgm:presLayoutVars>
      </dgm:prSet>
      <dgm:spPr/>
    </dgm:pt>
    <dgm:pt modelId="{0EAFA11A-2B45-44BD-8AD6-6429AD19C384}" type="pres">
      <dgm:prSet presAssocID="{C12A6BB5-3DF2-4089-973D-75BF4702C618}" presName="sibTrans" presStyleCnt="0"/>
      <dgm:spPr/>
    </dgm:pt>
    <dgm:pt modelId="{E118F4F6-5497-4A01-96B8-4EEE95F7EEC5}" type="pres">
      <dgm:prSet presAssocID="{E6CBFE07-575F-4197-8790-49A23AACC2EB}" presName="compNode" presStyleCnt="0"/>
      <dgm:spPr/>
    </dgm:pt>
    <dgm:pt modelId="{BD89710A-D1D2-433D-A114-2E8EC7FDF9F5}" type="pres">
      <dgm:prSet presAssocID="{E6CBFE07-575F-4197-8790-49A23AACC2EB}" presName="bgRect" presStyleLbl="bgShp" presStyleIdx="5" presStyleCnt="6"/>
      <dgm:spPr/>
    </dgm:pt>
    <dgm:pt modelId="{31FDC869-B2B0-4742-A9C2-2E31B7C4643F}" type="pres">
      <dgm:prSet presAssocID="{E6CBFE07-575F-4197-8790-49A23AACC2EB}" presName="iconRect" presStyleLbl="node1" presStyleIdx="5" presStyleCnt="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Spilt/Cracked Glass Of Milk with solid fill"/>
        </a:ext>
      </dgm:extLst>
    </dgm:pt>
    <dgm:pt modelId="{2BA4BD5C-5E30-42F4-96C7-E8A9125A19DB}" type="pres">
      <dgm:prSet presAssocID="{E6CBFE07-575F-4197-8790-49A23AACC2EB}" presName="spaceRect" presStyleCnt="0"/>
      <dgm:spPr/>
    </dgm:pt>
    <dgm:pt modelId="{05DD70FA-846C-48A6-B21D-6358A66A55E5}" type="pres">
      <dgm:prSet presAssocID="{E6CBFE07-575F-4197-8790-49A23AACC2EB}" presName="parTx" presStyleLbl="revTx" presStyleIdx="5" presStyleCnt="6">
        <dgm:presLayoutVars>
          <dgm:chMax val="0"/>
          <dgm:chPref val="0"/>
        </dgm:presLayoutVars>
      </dgm:prSet>
      <dgm:spPr/>
    </dgm:pt>
  </dgm:ptLst>
  <dgm:cxnLst>
    <dgm:cxn modelId="{CEB0EA06-160F-401C-8058-DCDDC5EEC11D}" type="presOf" srcId="{78171CE2-2977-43C7-867B-23582554FB18}" destId="{8C0FF90B-293F-4437-8AF6-D7237EFD0338}" srcOrd="0" destOrd="0" presId="urn:microsoft.com/office/officeart/2018/2/layout/IconVerticalSolidList"/>
    <dgm:cxn modelId="{9EBE6C19-F37F-43E2-876F-2E9A33CA1262}" type="presOf" srcId="{2B3268F2-DDC4-4EE1-A821-52718FEACED8}" destId="{47BA8DA1-5A12-43BB-9370-9948F98CB8FC}" srcOrd="0" destOrd="0" presId="urn:microsoft.com/office/officeart/2018/2/layout/IconVerticalSolidList"/>
    <dgm:cxn modelId="{5068D32F-69B6-4350-AFF4-D8ABF769657E}" type="presOf" srcId="{0E78B8F9-89A5-4EC9-AE76-A1326227B191}" destId="{0644D94B-4A9D-4320-B0EE-774DF4F1B082}" srcOrd="0" destOrd="0" presId="urn:microsoft.com/office/officeart/2018/2/layout/IconVerticalSolidList"/>
    <dgm:cxn modelId="{8220E93C-7ACD-4754-8D8C-50FCA0110AD2}" srcId="{D8690152-E7AC-48DC-BB05-5BBA6FCC33DF}" destId="{78171CE2-2977-43C7-867B-23582554FB18}" srcOrd="2" destOrd="0" parTransId="{0A6222CD-DCD5-4F9A-B369-9968CC2F112D}" sibTransId="{6ACE2ECC-88D1-43AC-9F45-588B4ACB0085}"/>
    <dgm:cxn modelId="{6033C251-FA4F-4789-A880-C610843426D0}" srcId="{D8690152-E7AC-48DC-BB05-5BBA6FCC33DF}" destId="{74D00CEF-3588-4920-9E88-BED10A5D3698}" srcOrd="3" destOrd="0" parTransId="{8A51C0D7-C5E3-4583-9276-F4CF2B652C84}" sibTransId="{C249B262-3428-4453-8522-78A3B36B72C1}"/>
    <dgm:cxn modelId="{DBFA6353-8A47-4212-97D1-BFBF4A734460}" type="presOf" srcId="{74D00CEF-3588-4920-9E88-BED10A5D3698}" destId="{5479DB33-B844-40D2-A09E-A2667306F0DE}" srcOrd="0" destOrd="0" presId="urn:microsoft.com/office/officeart/2018/2/layout/IconVerticalSolidList"/>
    <dgm:cxn modelId="{8AF8015A-4EF5-4553-A22D-EF2BA0488041}" srcId="{D8690152-E7AC-48DC-BB05-5BBA6FCC33DF}" destId="{D43D9D99-9022-4547-BC03-A928D857BD51}" srcOrd="0" destOrd="0" parTransId="{909FC787-DA7F-4249-85F6-7A56D68D4E95}" sibTransId="{9382BFE4-D5E9-4413-AA5D-A8FBA3E8ECB9}"/>
    <dgm:cxn modelId="{ACF3DC77-072F-4BA2-A7B9-7962C9FC9677}" type="presOf" srcId="{E6CBFE07-575F-4197-8790-49A23AACC2EB}" destId="{05DD70FA-846C-48A6-B21D-6358A66A55E5}" srcOrd="0" destOrd="0" presId="urn:microsoft.com/office/officeart/2018/2/layout/IconVerticalSolidList"/>
    <dgm:cxn modelId="{53B13788-89A0-4FB2-82D3-3D313FA60603}" srcId="{D8690152-E7AC-48DC-BB05-5BBA6FCC33DF}" destId="{2B3268F2-DDC4-4EE1-A821-52718FEACED8}" srcOrd="1" destOrd="0" parTransId="{1DB153F0-0919-427F-825F-9CF7B61E1202}" sibTransId="{8D481FC9-E0F0-4F1A-A4F7-E545E3FF8C19}"/>
    <dgm:cxn modelId="{364F0FB4-3A91-4503-992C-2C63A99FC17E}" type="presOf" srcId="{D8690152-E7AC-48DC-BB05-5BBA6FCC33DF}" destId="{573CF4A8-6023-4904-B987-9356F54B1CAA}" srcOrd="0" destOrd="0" presId="urn:microsoft.com/office/officeart/2018/2/layout/IconVerticalSolidList"/>
    <dgm:cxn modelId="{A16446B8-4D43-4F1C-BD71-90D2A32FE539}" srcId="{D8690152-E7AC-48DC-BB05-5BBA6FCC33DF}" destId="{0E78B8F9-89A5-4EC9-AE76-A1326227B191}" srcOrd="4" destOrd="0" parTransId="{5C5A46D4-68B1-49FF-AC5C-13F47340CE2B}" sibTransId="{C12A6BB5-3DF2-4089-973D-75BF4702C618}"/>
    <dgm:cxn modelId="{C6E93DC6-809A-4992-BD31-410CE49B3F7E}" srcId="{D8690152-E7AC-48DC-BB05-5BBA6FCC33DF}" destId="{E6CBFE07-575F-4197-8790-49A23AACC2EB}" srcOrd="5" destOrd="0" parTransId="{7400BE71-3126-45B2-87E7-7750BA7D1D08}" sibTransId="{D7BF5FDF-14B4-4005-99F5-3CC6EDA1D760}"/>
    <dgm:cxn modelId="{2635C1EA-1C23-4236-8ED1-F5CE9FC1AC54}" type="presOf" srcId="{D43D9D99-9022-4547-BC03-A928D857BD51}" destId="{1764D3D4-EEEB-46CD-91CE-68A4528BED82}" srcOrd="0" destOrd="0" presId="urn:microsoft.com/office/officeart/2018/2/layout/IconVerticalSolidList"/>
    <dgm:cxn modelId="{6176C6A3-4605-4D17-8A4D-E8A6B5D2047F}" type="presParOf" srcId="{573CF4A8-6023-4904-B987-9356F54B1CAA}" destId="{864B0636-2DA3-4B6F-B8AE-BDCC17C6EC87}" srcOrd="0" destOrd="0" presId="urn:microsoft.com/office/officeart/2018/2/layout/IconVerticalSolidList"/>
    <dgm:cxn modelId="{102D3464-1CE5-4D61-9087-B201848FF27A}" type="presParOf" srcId="{864B0636-2DA3-4B6F-B8AE-BDCC17C6EC87}" destId="{91AE4A89-CC6D-40F1-9437-8B7EB749A160}" srcOrd="0" destOrd="0" presId="urn:microsoft.com/office/officeart/2018/2/layout/IconVerticalSolidList"/>
    <dgm:cxn modelId="{FA493774-4A0C-490D-978F-AF314A09C091}" type="presParOf" srcId="{864B0636-2DA3-4B6F-B8AE-BDCC17C6EC87}" destId="{C01A3ADD-9B89-4CA8-A17A-B726F83C5E2E}" srcOrd="1" destOrd="0" presId="urn:microsoft.com/office/officeart/2018/2/layout/IconVerticalSolidList"/>
    <dgm:cxn modelId="{05786EAD-9A36-4399-BE70-3A4327F8B646}" type="presParOf" srcId="{864B0636-2DA3-4B6F-B8AE-BDCC17C6EC87}" destId="{210311C1-98CA-4A28-8E0D-312C241BD71E}" srcOrd="2" destOrd="0" presId="urn:microsoft.com/office/officeart/2018/2/layout/IconVerticalSolidList"/>
    <dgm:cxn modelId="{B8AE2F32-092A-4768-A442-DBD79D1E0E9E}" type="presParOf" srcId="{864B0636-2DA3-4B6F-B8AE-BDCC17C6EC87}" destId="{1764D3D4-EEEB-46CD-91CE-68A4528BED82}" srcOrd="3" destOrd="0" presId="urn:microsoft.com/office/officeart/2018/2/layout/IconVerticalSolidList"/>
    <dgm:cxn modelId="{1255F066-0269-4F63-BEA3-AE5D3112EA85}" type="presParOf" srcId="{573CF4A8-6023-4904-B987-9356F54B1CAA}" destId="{AD16C193-FCC7-4DF6-8DB5-0AD3ABC8E480}" srcOrd="1" destOrd="0" presId="urn:microsoft.com/office/officeart/2018/2/layout/IconVerticalSolidList"/>
    <dgm:cxn modelId="{0656D23F-C5FA-4C6F-909C-B30053B96411}" type="presParOf" srcId="{573CF4A8-6023-4904-B987-9356F54B1CAA}" destId="{01B8A416-E453-4D07-8D52-280F286947DF}" srcOrd="2" destOrd="0" presId="urn:microsoft.com/office/officeart/2018/2/layout/IconVerticalSolidList"/>
    <dgm:cxn modelId="{9F20FB38-C7E4-4CA4-A664-2C7759D0E9A7}" type="presParOf" srcId="{01B8A416-E453-4D07-8D52-280F286947DF}" destId="{9BD5DFCE-9BDF-49DF-A0CB-621E911B2AA0}" srcOrd="0" destOrd="0" presId="urn:microsoft.com/office/officeart/2018/2/layout/IconVerticalSolidList"/>
    <dgm:cxn modelId="{32EF7754-97AD-4925-A9EA-F61FC4225685}" type="presParOf" srcId="{01B8A416-E453-4D07-8D52-280F286947DF}" destId="{AE49D2F7-AE61-468F-8895-2999D4F79A5F}" srcOrd="1" destOrd="0" presId="urn:microsoft.com/office/officeart/2018/2/layout/IconVerticalSolidList"/>
    <dgm:cxn modelId="{42F6ED5A-D29F-4083-96FE-E54B02C3C34C}" type="presParOf" srcId="{01B8A416-E453-4D07-8D52-280F286947DF}" destId="{5D4E6000-2ADB-41A5-96EF-14642EC8BEF6}" srcOrd="2" destOrd="0" presId="urn:microsoft.com/office/officeart/2018/2/layout/IconVerticalSolidList"/>
    <dgm:cxn modelId="{DC9E6390-6CF9-4E71-9125-3AD8D7472B2C}" type="presParOf" srcId="{01B8A416-E453-4D07-8D52-280F286947DF}" destId="{47BA8DA1-5A12-43BB-9370-9948F98CB8FC}" srcOrd="3" destOrd="0" presId="urn:microsoft.com/office/officeart/2018/2/layout/IconVerticalSolidList"/>
    <dgm:cxn modelId="{2C942476-E4FF-4FE1-87E0-BA3377613825}" type="presParOf" srcId="{573CF4A8-6023-4904-B987-9356F54B1CAA}" destId="{A02B0E50-EFD1-418C-B167-086EF02E2AC7}" srcOrd="3" destOrd="0" presId="urn:microsoft.com/office/officeart/2018/2/layout/IconVerticalSolidList"/>
    <dgm:cxn modelId="{9684FC89-2481-480E-B889-CC684AC03CD0}" type="presParOf" srcId="{573CF4A8-6023-4904-B987-9356F54B1CAA}" destId="{1D6638D5-7627-4490-BD93-CD0413E97547}" srcOrd="4" destOrd="0" presId="urn:microsoft.com/office/officeart/2018/2/layout/IconVerticalSolidList"/>
    <dgm:cxn modelId="{FD739FF4-C986-458C-8952-98D5E4D9EBD9}" type="presParOf" srcId="{1D6638D5-7627-4490-BD93-CD0413E97547}" destId="{FDF0293E-F50F-491F-A788-E45C2C7F157C}" srcOrd="0" destOrd="0" presId="urn:microsoft.com/office/officeart/2018/2/layout/IconVerticalSolidList"/>
    <dgm:cxn modelId="{C3653225-D160-4763-9777-9256ACABA72A}" type="presParOf" srcId="{1D6638D5-7627-4490-BD93-CD0413E97547}" destId="{E510D876-2B43-4D99-A931-22BED1B79171}" srcOrd="1" destOrd="0" presId="urn:microsoft.com/office/officeart/2018/2/layout/IconVerticalSolidList"/>
    <dgm:cxn modelId="{3E19D3E4-9A38-45DF-95A5-61BC1BF5E645}" type="presParOf" srcId="{1D6638D5-7627-4490-BD93-CD0413E97547}" destId="{44F2D164-E268-4B40-87CD-DA2AD8D294EF}" srcOrd="2" destOrd="0" presId="urn:microsoft.com/office/officeart/2018/2/layout/IconVerticalSolidList"/>
    <dgm:cxn modelId="{4AA0B116-216C-47C1-AF5F-193E0CEA5EE9}" type="presParOf" srcId="{1D6638D5-7627-4490-BD93-CD0413E97547}" destId="{8C0FF90B-293F-4437-8AF6-D7237EFD0338}" srcOrd="3" destOrd="0" presId="urn:microsoft.com/office/officeart/2018/2/layout/IconVerticalSolidList"/>
    <dgm:cxn modelId="{B3D52401-C31D-470C-A092-182E6CF86FBE}" type="presParOf" srcId="{573CF4A8-6023-4904-B987-9356F54B1CAA}" destId="{A9E7C132-0C63-4485-BDC4-88AB946031B2}" srcOrd="5" destOrd="0" presId="urn:microsoft.com/office/officeart/2018/2/layout/IconVerticalSolidList"/>
    <dgm:cxn modelId="{F5E4226A-39A2-47A9-B8F1-A34E86168021}" type="presParOf" srcId="{573CF4A8-6023-4904-B987-9356F54B1CAA}" destId="{9FF961CB-F55D-4677-8C71-04E4B3BCDD0D}" srcOrd="6" destOrd="0" presId="urn:microsoft.com/office/officeart/2018/2/layout/IconVerticalSolidList"/>
    <dgm:cxn modelId="{EBE057DD-8A70-4BED-A51B-8DC92518BBC5}" type="presParOf" srcId="{9FF961CB-F55D-4677-8C71-04E4B3BCDD0D}" destId="{FC3743F6-E61B-4B11-B410-7E95F1DB2308}" srcOrd="0" destOrd="0" presId="urn:microsoft.com/office/officeart/2018/2/layout/IconVerticalSolidList"/>
    <dgm:cxn modelId="{73B6C904-CE6C-4C59-9ED9-04D6660603D3}" type="presParOf" srcId="{9FF961CB-F55D-4677-8C71-04E4B3BCDD0D}" destId="{7CAD2F60-310E-445C-9422-6476A199CD5B}" srcOrd="1" destOrd="0" presId="urn:microsoft.com/office/officeart/2018/2/layout/IconVerticalSolidList"/>
    <dgm:cxn modelId="{7B4D8B61-DD9B-483C-A907-2EAACAB45B23}" type="presParOf" srcId="{9FF961CB-F55D-4677-8C71-04E4B3BCDD0D}" destId="{2A7F513F-B1D9-4A06-9E35-4964411A8FF7}" srcOrd="2" destOrd="0" presId="urn:microsoft.com/office/officeart/2018/2/layout/IconVerticalSolidList"/>
    <dgm:cxn modelId="{D924531A-392E-4F5E-AD72-C64D803D7FAD}" type="presParOf" srcId="{9FF961CB-F55D-4677-8C71-04E4B3BCDD0D}" destId="{5479DB33-B844-40D2-A09E-A2667306F0DE}" srcOrd="3" destOrd="0" presId="urn:microsoft.com/office/officeart/2018/2/layout/IconVerticalSolidList"/>
    <dgm:cxn modelId="{9D170F80-3F3E-4F4E-A960-CCC5F4128087}" type="presParOf" srcId="{573CF4A8-6023-4904-B987-9356F54B1CAA}" destId="{4FCEAC0D-A1C5-47CD-8E43-E0D263180B3A}" srcOrd="7" destOrd="0" presId="urn:microsoft.com/office/officeart/2018/2/layout/IconVerticalSolidList"/>
    <dgm:cxn modelId="{6DFBB1E7-76BD-4634-A673-6417ADBBC198}" type="presParOf" srcId="{573CF4A8-6023-4904-B987-9356F54B1CAA}" destId="{425676DA-FB92-4FE0-8AB7-DEA9BEEB935F}" srcOrd="8" destOrd="0" presId="urn:microsoft.com/office/officeart/2018/2/layout/IconVerticalSolidList"/>
    <dgm:cxn modelId="{9A203D6B-6E8F-4EED-B427-BA348DED2BFD}" type="presParOf" srcId="{425676DA-FB92-4FE0-8AB7-DEA9BEEB935F}" destId="{E3FD8458-0E9E-46A3-AC33-2E338E4F4990}" srcOrd="0" destOrd="0" presId="urn:microsoft.com/office/officeart/2018/2/layout/IconVerticalSolidList"/>
    <dgm:cxn modelId="{179C6FDB-348B-4522-82A7-ED8FE94F6427}" type="presParOf" srcId="{425676DA-FB92-4FE0-8AB7-DEA9BEEB935F}" destId="{9845E935-BB4C-472F-BFCC-A0DE3ECC467C}" srcOrd="1" destOrd="0" presId="urn:microsoft.com/office/officeart/2018/2/layout/IconVerticalSolidList"/>
    <dgm:cxn modelId="{B1D7F0EE-A2F2-4130-86D2-95CEBAB78FF6}" type="presParOf" srcId="{425676DA-FB92-4FE0-8AB7-DEA9BEEB935F}" destId="{F30199D1-65DF-4066-85FC-E96CEE946B3C}" srcOrd="2" destOrd="0" presId="urn:microsoft.com/office/officeart/2018/2/layout/IconVerticalSolidList"/>
    <dgm:cxn modelId="{269B6248-309E-4AFD-AD81-9B87B1329D0C}" type="presParOf" srcId="{425676DA-FB92-4FE0-8AB7-DEA9BEEB935F}" destId="{0644D94B-4A9D-4320-B0EE-774DF4F1B082}" srcOrd="3" destOrd="0" presId="urn:microsoft.com/office/officeart/2018/2/layout/IconVerticalSolidList"/>
    <dgm:cxn modelId="{90984590-1746-4A87-B1D1-19789CA90D51}" type="presParOf" srcId="{573CF4A8-6023-4904-B987-9356F54B1CAA}" destId="{0EAFA11A-2B45-44BD-8AD6-6429AD19C384}" srcOrd="9" destOrd="0" presId="urn:microsoft.com/office/officeart/2018/2/layout/IconVerticalSolidList"/>
    <dgm:cxn modelId="{772ECE46-1497-4E35-8C56-08A0B561EC06}" type="presParOf" srcId="{573CF4A8-6023-4904-B987-9356F54B1CAA}" destId="{E118F4F6-5497-4A01-96B8-4EEE95F7EEC5}" srcOrd="10" destOrd="0" presId="urn:microsoft.com/office/officeart/2018/2/layout/IconVerticalSolidList"/>
    <dgm:cxn modelId="{4040C648-2ABA-4602-9B24-7633ADC89A5E}" type="presParOf" srcId="{E118F4F6-5497-4A01-96B8-4EEE95F7EEC5}" destId="{BD89710A-D1D2-433D-A114-2E8EC7FDF9F5}" srcOrd="0" destOrd="0" presId="urn:microsoft.com/office/officeart/2018/2/layout/IconVerticalSolidList"/>
    <dgm:cxn modelId="{F8A5EE4D-E508-47C5-9FBF-D78AB6B996A0}" type="presParOf" srcId="{E118F4F6-5497-4A01-96B8-4EEE95F7EEC5}" destId="{31FDC869-B2B0-4742-A9C2-2E31B7C4643F}" srcOrd="1" destOrd="0" presId="urn:microsoft.com/office/officeart/2018/2/layout/IconVerticalSolidList"/>
    <dgm:cxn modelId="{6A896DFE-3086-4230-ABAF-C4FA1C0B1294}" type="presParOf" srcId="{E118F4F6-5497-4A01-96B8-4EEE95F7EEC5}" destId="{2BA4BD5C-5E30-42F4-96C7-E8A9125A19DB}" srcOrd="2" destOrd="0" presId="urn:microsoft.com/office/officeart/2018/2/layout/IconVerticalSolidList"/>
    <dgm:cxn modelId="{332CBCF5-1286-4AF1-9A2D-DC05DB443809}" type="presParOf" srcId="{E118F4F6-5497-4A01-96B8-4EEE95F7EEC5}" destId="{05DD70FA-846C-48A6-B21D-6358A66A55E5}" srcOrd="3" destOrd="0" presId="urn:microsoft.com/office/officeart/2018/2/layout/IconVerticalSoli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703950C-CE43-45CC-84F0-1E872C3144D9}" type="doc">
      <dgm:prSet loTypeId="urn:microsoft.com/office/officeart/2018/2/layout/IconVerticalSolidList" loCatId="icon" qsTypeId="urn:microsoft.com/office/officeart/2005/8/quickstyle/simple1" qsCatId="simple" csTypeId="urn:microsoft.com/office/officeart/2005/8/colors/accent3_1" csCatId="accent3" phldr="1"/>
      <dgm:spPr/>
      <dgm:t>
        <a:bodyPr/>
        <a:lstStyle/>
        <a:p>
          <a:endParaRPr lang="en-US"/>
        </a:p>
      </dgm:t>
    </dgm:pt>
    <dgm:pt modelId="{019AECEB-32BF-48B5-8BE7-CC40A129DCBB}">
      <dgm:prSet/>
      <dgm:spPr/>
      <dgm:t>
        <a:bodyPr/>
        <a:lstStyle/>
        <a:p>
          <a:pPr>
            <a:lnSpc>
              <a:spcPct val="100000"/>
            </a:lnSpc>
          </a:pPr>
          <a:r>
            <a:rPr lang="en-US">
              <a:latin typeface="Gill Sans MT" panose="020B0502020104020203" pitchFamily="34" charset="0"/>
            </a:rPr>
            <a:t>Share what is known, unknown, and what is being done to fill gaps</a:t>
          </a:r>
        </a:p>
      </dgm:t>
    </dgm:pt>
    <dgm:pt modelId="{5DF2C89A-E37F-4352-80E4-690C16EF8D44}" type="parTrans" cxnId="{7B741DE7-A42B-415F-89F9-F5330EE4C891}">
      <dgm:prSet/>
      <dgm:spPr/>
      <dgm:t>
        <a:bodyPr/>
        <a:lstStyle/>
        <a:p>
          <a:endParaRPr lang="en-US">
            <a:latin typeface="Gill Sans MT" panose="020B0502020104020203" pitchFamily="34" charset="0"/>
          </a:endParaRPr>
        </a:p>
      </dgm:t>
    </dgm:pt>
    <dgm:pt modelId="{ED0F36A7-7F4E-4AA5-8344-55873E746CC2}" type="sibTrans" cxnId="{7B741DE7-A42B-415F-89F9-F5330EE4C891}">
      <dgm:prSet/>
      <dgm:spPr/>
      <dgm:t>
        <a:bodyPr/>
        <a:lstStyle/>
        <a:p>
          <a:endParaRPr lang="en-US">
            <a:latin typeface="Gill Sans MT" panose="020B0502020104020203" pitchFamily="34" charset="0"/>
          </a:endParaRPr>
        </a:p>
      </dgm:t>
    </dgm:pt>
    <dgm:pt modelId="{0669638D-9305-490D-B985-473865AF2B66}">
      <dgm:prSet/>
      <dgm:spPr/>
      <dgm:t>
        <a:bodyPr/>
        <a:lstStyle/>
        <a:p>
          <a:pPr>
            <a:lnSpc>
              <a:spcPct val="100000"/>
            </a:lnSpc>
          </a:pPr>
          <a:r>
            <a:rPr lang="en-US">
              <a:latin typeface="Gill Sans MT" panose="020B0502020104020203" pitchFamily="34" charset="0"/>
            </a:rPr>
            <a:t>Acknowledge uncertainty at the start of an event</a:t>
          </a:r>
        </a:p>
      </dgm:t>
    </dgm:pt>
    <dgm:pt modelId="{6E85330E-5C2D-4F11-BADE-82E9229C5DEF}" type="parTrans" cxnId="{D2F6AFDD-6C98-45C5-8B34-D4CED0D41C80}">
      <dgm:prSet/>
      <dgm:spPr/>
      <dgm:t>
        <a:bodyPr/>
        <a:lstStyle/>
        <a:p>
          <a:endParaRPr lang="en-US"/>
        </a:p>
      </dgm:t>
    </dgm:pt>
    <dgm:pt modelId="{AA8424BE-D66E-4342-9235-1A1BCC78AE4F}" type="sibTrans" cxnId="{D2F6AFDD-6C98-45C5-8B34-D4CED0D41C80}">
      <dgm:prSet/>
      <dgm:spPr/>
      <dgm:t>
        <a:bodyPr/>
        <a:lstStyle/>
        <a:p>
          <a:endParaRPr lang="en-US"/>
        </a:p>
      </dgm:t>
    </dgm:pt>
    <dgm:pt modelId="{0A4F7BCF-A722-4F1B-AA05-E92032C2DE76}">
      <dgm:prSet/>
      <dgm:spPr/>
      <dgm:t>
        <a:bodyPr/>
        <a:lstStyle/>
        <a:p>
          <a:pPr>
            <a:lnSpc>
              <a:spcPct val="100000"/>
            </a:lnSpc>
          </a:pPr>
          <a:r>
            <a:rPr lang="en-US">
              <a:latin typeface="Gill Sans MT" panose="020B0502020104020203" pitchFamily="34" charset="0"/>
            </a:rPr>
            <a:t>Educate people early on scientific processes being taken to fill knowledge gaps</a:t>
          </a:r>
        </a:p>
      </dgm:t>
    </dgm:pt>
    <dgm:pt modelId="{F8EF6E2B-2CCE-4BFC-8524-BB9E0EBEA133}" type="parTrans" cxnId="{9E25EB48-E5C3-41E5-B83B-314FBAFAB250}">
      <dgm:prSet/>
      <dgm:spPr/>
      <dgm:t>
        <a:bodyPr/>
        <a:lstStyle/>
        <a:p>
          <a:endParaRPr lang="en-US"/>
        </a:p>
      </dgm:t>
    </dgm:pt>
    <dgm:pt modelId="{1370D9F7-B271-479E-8C96-6478004BBCF4}" type="sibTrans" cxnId="{9E25EB48-E5C3-41E5-B83B-314FBAFAB250}">
      <dgm:prSet/>
      <dgm:spPr/>
      <dgm:t>
        <a:bodyPr/>
        <a:lstStyle/>
        <a:p>
          <a:endParaRPr lang="en-US"/>
        </a:p>
      </dgm:t>
    </dgm:pt>
    <dgm:pt modelId="{164865D7-39B7-4619-83F9-0C6A6022D9E5}">
      <dgm:prSet/>
      <dgm:spPr/>
      <dgm:t>
        <a:bodyPr/>
        <a:lstStyle/>
        <a:p>
          <a:pPr>
            <a:lnSpc>
              <a:spcPct val="100000"/>
            </a:lnSpc>
          </a:pPr>
          <a:r>
            <a:rPr lang="en-US">
              <a:latin typeface="Gill Sans MT" panose="020B0502020104020203" pitchFamily="34" charset="0"/>
            </a:rPr>
            <a:t>Prioritize in-person briefings or recorded comments by health officials</a:t>
          </a:r>
        </a:p>
      </dgm:t>
    </dgm:pt>
    <dgm:pt modelId="{821D5FB3-6F53-4457-9C5C-F77E3443227F}" type="parTrans" cxnId="{7E202C34-5BDA-45AF-9231-6E28D2F23F1D}">
      <dgm:prSet/>
      <dgm:spPr/>
      <dgm:t>
        <a:bodyPr/>
        <a:lstStyle/>
        <a:p>
          <a:endParaRPr lang="en-US"/>
        </a:p>
      </dgm:t>
    </dgm:pt>
    <dgm:pt modelId="{E959205C-8C45-44DC-9243-2077CA780E4C}" type="sibTrans" cxnId="{7E202C34-5BDA-45AF-9231-6E28D2F23F1D}">
      <dgm:prSet/>
      <dgm:spPr/>
      <dgm:t>
        <a:bodyPr/>
        <a:lstStyle/>
        <a:p>
          <a:endParaRPr lang="en-US"/>
        </a:p>
      </dgm:t>
    </dgm:pt>
    <dgm:pt modelId="{A19AD164-8670-4772-BAE9-E3C95E6E318F}">
      <dgm:prSet/>
      <dgm:spPr/>
      <dgm:t>
        <a:bodyPr/>
        <a:lstStyle/>
        <a:p>
          <a:pPr>
            <a:lnSpc>
              <a:spcPct val="100000"/>
            </a:lnSpc>
          </a:pPr>
          <a:r>
            <a:rPr lang="en-US">
              <a:latin typeface="Gill Sans MT" panose="020B0502020104020203" pitchFamily="34" charset="0"/>
            </a:rPr>
            <a:t>Foster empathy, connection, humility, and relatability: “we don’t know”</a:t>
          </a:r>
        </a:p>
      </dgm:t>
    </dgm:pt>
    <dgm:pt modelId="{DF84E8F7-DE7B-4552-A157-D287325BCA5D}" type="parTrans" cxnId="{0E47F14F-1783-4AFB-941D-64A5AAD8C40A}">
      <dgm:prSet/>
      <dgm:spPr/>
      <dgm:t>
        <a:bodyPr/>
        <a:lstStyle/>
        <a:p>
          <a:endParaRPr lang="en-US"/>
        </a:p>
      </dgm:t>
    </dgm:pt>
    <dgm:pt modelId="{05608878-315B-4F8D-9C40-A506F10D6C96}" type="sibTrans" cxnId="{0E47F14F-1783-4AFB-941D-64A5AAD8C40A}">
      <dgm:prSet/>
      <dgm:spPr/>
      <dgm:t>
        <a:bodyPr/>
        <a:lstStyle/>
        <a:p>
          <a:endParaRPr lang="en-US"/>
        </a:p>
      </dgm:t>
    </dgm:pt>
    <dgm:pt modelId="{18FECA5F-23E8-4A37-96E0-45E9CEBBDD31}" type="pres">
      <dgm:prSet presAssocID="{B703950C-CE43-45CC-84F0-1E872C3144D9}" presName="root" presStyleCnt="0">
        <dgm:presLayoutVars>
          <dgm:dir/>
          <dgm:resizeHandles val="exact"/>
        </dgm:presLayoutVars>
      </dgm:prSet>
      <dgm:spPr/>
    </dgm:pt>
    <dgm:pt modelId="{E23341C2-AF62-4C65-843D-4FBFE6A782A2}" type="pres">
      <dgm:prSet presAssocID="{019AECEB-32BF-48B5-8BE7-CC40A129DCBB}" presName="compNode" presStyleCnt="0"/>
      <dgm:spPr/>
    </dgm:pt>
    <dgm:pt modelId="{7C57512D-E974-42AF-98D0-5BDF453BCBA8}" type="pres">
      <dgm:prSet presAssocID="{019AECEB-32BF-48B5-8BE7-CC40A129DCBB}" presName="bgRect" presStyleLbl="bgShp" presStyleIdx="0" presStyleCnt="5" custScaleY="125144"/>
      <dgm:spPr/>
    </dgm:pt>
    <dgm:pt modelId="{3C3A114C-B3AD-410E-8132-EDE859DA90F2}" type="pres">
      <dgm:prSet presAssocID="{019AECEB-32BF-48B5-8BE7-CC40A129DCBB}"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Head with gears with solid fill"/>
        </a:ext>
      </dgm:extLst>
    </dgm:pt>
    <dgm:pt modelId="{FC53C17E-2A74-457A-8BAF-0500EE74742F}" type="pres">
      <dgm:prSet presAssocID="{019AECEB-32BF-48B5-8BE7-CC40A129DCBB}" presName="spaceRect" presStyleCnt="0"/>
      <dgm:spPr/>
    </dgm:pt>
    <dgm:pt modelId="{720F467B-3F05-42BF-9B4C-330085A74D6C}" type="pres">
      <dgm:prSet presAssocID="{019AECEB-32BF-48B5-8BE7-CC40A129DCBB}" presName="parTx" presStyleLbl="revTx" presStyleIdx="0" presStyleCnt="5">
        <dgm:presLayoutVars>
          <dgm:chMax val="0"/>
          <dgm:chPref val="0"/>
        </dgm:presLayoutVars>
      </dgm:prSet>
      <dgm:spPr/>
    </dgm:pt>
    <dgm:pt modelId="{EC50A4B6-4A44-429E-9DFF-CE97D2C45A38}" type="pres">
      <dgm:prSet presAssocID="{ED0F36A7-7F4E-4AA5-8344-55873E746CC2}" presName="sibTrans" presStyleCnt="0"/>
      <dgm:spPr/>
    </dgm:pt>
    <dgm:pt modelId="{B07395B9-48B2-4009-B987-962E0D331258}" type="pres">
      <dgm:prSet presAssocID="{0669638D-9305-490D-B985-473865AF2B66}" presName="compNode" presStyleCnt="0"/>
      <dgm:spPr/>
    </dgm:pt>
    <dgm:pt modelId="{B00B4865-3A18-4211-8AB4-D6A4CF9B7FF9}" type="pres">
      <dgm:prSet presAssocID="{0669638D-9305-490D-B985-473865AF2B66}" presName="bgRect" presStyleLbl="bgShp" presStyleIdx="1" presStyleCnt="5"/>
      <dgm:spPr/>
    </dgm:pt>
    <dgm:pt modelId="{2C1D5E7F-C620-4FF0-A268-BBD0C9B02C67}" type="pres">
      <dgm:prSet presAssocID="{0669638D-9305-490D-B985-473865AF2B66}"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adge Question Mark with solid fill"/>
        </a:ext>
      </dgm:extLst>
    </dgm:pt>
    <dgm:pt modelId="{8968E549-1CF5-4E99-8AC8-411C5F1D243D}" type="pres">
      <dgm:prSet presAssocID="{0669638D-9305-490D-B985-473865AF2B66}" presName="spaceRect" presStyleCnt="0"/>
      <dgm:spPr/>
    </dgm:pt>
    <dgm:pt modelId="{8E76BC92-5816-4646-8EF3-0BE1EC216E42}" type="pres">
      <dgm:prSet presAssocID="{0669638D-9305-490D-B985-473865AF2B66}" presName="parTx" presStyleLbl="revTx" presStyleIdx="1" presStyleCnt="5">
        <dgm:presLayoutVars>
          <dgm:chMax val="0"/>
          <dgm:chPref val="0"/>
        </dgm:presLayoutVars>
      </dgm:prSet>
      <dgm:spPr/>
    </dgm:pt>
    <dgm:pt modelId="{052BFC05-1748-45FF-B97D-13DB2421D129}" type="pres">
      <dgm:prSet presAssocID="{AA8424BE-D66E-4342-9235-1A1BCC78AE4F}" presName="sibTrans" presStyleCnt="0"/>
      <dgm:spPr/>
    </dgm:pt>
    <dgm:pt modelId="{75268C8E-2401-4FC5-84A3-34164B277B82}" type="pres">
      <dgm:prSet presAssocID="{0A4F7BCF-A722-4F1B-AA05-E92032C2DE76}" presName="compNode" presStyleCnt="0"/>
      <dgm:spPr/>
    </dgm:pt>
    <dgm:pt modelId="{6CF79B86-E1C6-4702-870E-FC96BE95A0D5}" type="pres">
      <dgm:prSet presAssocID="{0A4F7BCF-A722-4F1B-AA05-E92032C2DE76}" presName="bgRect" presStyleLbl="bgShp" presStyleIdx="2" presStyleCnt="5"/>
      <dgm:spPr/>
    </dgm:pt>
    <dgm:pt modelId="{7233350D-F7BF-4D97-8075-F41C09A2B0AD}" type="pres">
      <dgm:prSet presAssocID="{0A4F7BCF-A722-4F1B-AA05-E92032C2DE76}"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eaker with solid fill"/>
        </a:ext>
      </dgm:extLst>
    </dgm:pt>
    <dgm:pt modelId="{24607780-38AA-46A5-B1D0-FCC2F2E89975}" type="pres">
      <dgm:prSet presAssocID="{0A4F7BCF-A722-4F1B-AA05-E92032C2DE76}" presName="spaceRect" presStyleCnt="0"/>
      <dgm:spPr/>
    </dgm:pt>
    <dgm:pt modelId="{525BD3A5-24DE-40A8-A4BE-628269B6EA2B}" type="pres">
      <dgm:prSet presAssocID="{0A4F7BCF-A722-4F1B-AA05-E92032C2DE76}" presName="parTx" presStyleLbl="revTx" presStyleIdx="2" presStyleCnt="5">
        <dgm:presLayoutVars>
          <dgm:chMax val="0"/>
          <dgm:chPref val="0"/>
        </dgm:presLayoutVars>
      </dgm:prSet>
      <dgm:spPr/>
    </dgm:pt>
    <dgm:pt modelId="{3C106311-EC8B-4DEC-B740-32190ECFFD09}" type="pres">
      <dgm:prSet presAssocID="{1370D9F7-B271-479E-8C96-6478004BBCF4}" presName="sibTrans" presStyleCnt="0"/>
      <dgm:spPr/>
    </dgm:pt>
    <dgm:pt modelId="{70F148F8-8159-4A1E-8811-777684AA4A83}" type="pres">
      <dgm:prSet presAssocID="{164865D7-39B7-4619-83F9-0C6A6022D9E5}" presName="compNode" presStyleCnt="0"/>
      <dgm:spPr/>
    </dgm:pt>
    <dgm:pt modelId="{324CE907-ABBC-4742-8E38-D80AB2BE2D7A}" type="pres">
      <dgm:prSet presAssocID="{164865D7-39B7-4619-83F9-0C6A6022D9E5}" presName="bgRect" presStyleLbl="bgShp" presStyleIdx="3" presStyleCnt="5"/>
      <dgm:spPr/>
    </dgm:pt>
    <dgm:pt modelId="{A99B2132-A253-4F8E-882E-4ED0B54BF0E7}" type="pres">
      <dgm:prSet presAssocID="{164865D7-39B7-4619-83F9-0C6A6022D9E5}"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Boardroom with solid fill"/>
        </a:ext>
      </dgm:extLst>
    </dgm:pt>
    <dgm:pt modelId="{64AF85BF-00C3-465B-B6DF-A8A5165F321E}" type="pres">
      <dgm:prSet presAssocID="{164865D7-39B7-4619-83F9-0C6A6022D9E5}" presName="spaceRect" presStyleCnt="0"/>
      <dgm:spPr/>
    </dgm:pt>
    <dgm:pt modelId="{680B7A7C-022F-446E-B857-0C5F9C47E1F4}" type="pres">
      <dgm:prSet presAssocID="{164865D7-39B7-4619-83F9-0C6A6022D9E5}" presName="parTx" presStyleLbl="revTx" presStyleIdx="3" presStyleCnt="5">
        <dgm:presLayoutVars>
          <dgm:chMax val="0"/>
          <dgm:chPref val="0"/>
        </dgm:presLayoutVars>
      </dgm:prSet>
      <dgm:spPr/>
    </dgm:pt>
    <dgm:pt modelId="{BBC3EF37-A2B8-4B69-9940-4DC3FB70B278}" type="pres">
      <dgm:prSet presAssocID="{E959205C-8C45-44DC-9243-2077CA780E4C}" presName="sibTrans" presStyleCnt="0"/>
      <dgm:spPr/>
    </dgm:pt>
    <dgm:pt modelId="{9A83249E-2430-442E-B65C-13B8694CC4EE}" type="pres">
      <dgm:prSet presAssocID="{A19AD164-8670-4772-BAE9-E3C95E6E318F}" presName="compNode" presStyleCnt="0"/>
      <dgm:spPr/>
    </dgm:pt>
    <dgm:pt modelId="{D04DBF4D-DF6B-467F-BD27-70017DDB692E}" type="pres">
      <dgm:prSet presAssocID="{A19AD164-8670-4772-BAE9-E3C95E6E318F}" presName="bgRect" presStyleLbl="bgShp" presStyleIdx="4" presStyleCnt="5"/>
      <dgm:spPr/>
    </dgm:pt>
    <dgm:pt modelId="{EA08F1B2-80A1-4ADA-9370-900F926F4FE0}" type="pres">
      <dgm:prSet presAssocID="{A19AD164-8670-4772-BAE9-E3C95E6E318F}"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Handshake with solid fill"/>
        </a:ext>
      </dgm:extLst>
    </dgm:pt>
    <dgm:pt modelId="{7A77415C-1137-4B48-91A9-16DB2AC82D53}" type="pres">
      <dgm:prSet presAssocID="{A19AD164-8670-4772-BAE9-E3C95E6E318F}" presName="spaceRect" presStyleCnt="0"/>
      <dgm:spPr/>
    </dgm:pt>
    <dgm:pt modelId="{D61D8450-0255-40B3-BE75-26836831219C}" type="pres">
      <dgm:prSet presAssocID="{A19AD164-8670-4772-BAE9-E3C95E6E318F}" presName="parTx" presStyleLbl="revTx" presStyleIdx="4" presStyleCnt="5">
        <dgm:presLayoutVars>
          <dgm:chMax val="0"/>
          <dgm:chPref val="0"/>
        </dgm:presLayoutVars>
      </dgm:prSet>
      <dgm:spPr/>
    </dgm:pt>
  </dgm:ptLst>
  <dgm:cxnLst>
    <dgm:cxn modelId="{7E202C34-5BDA-45AF-9231-6E28D2F23F1D}" srcId="{B703950C-CE43-45CC-84F0-1E872C3144D9}" destId="{164865D7-39B7-4619-83F9-0C6A6022D9E5}" srcOrd="3" destOrd="0" parTransId="{821D5FB3-6F53-4457-9C5C-F77E3443227F}" sibTransId="{E959205C-8C45-44DC-9243-2077CA780E4C}"/>
    <dgm:cxn modelId="{B4CE6634-05C8-49D4-8C78-EE7134AB7894}" type="presOf" srcId="{164865D7-39B7-4619-83F9-0C6A6022D9E5}" destId="{680B7A7C-022F-446E-B857-0C5F9C47E1F4}" srcOrd="0" destOrd="0" presId="urn:microsoft.com/office/officeart/2018/2/layout/IconVerticalSolidList"/>
    <dgm:cxn modelId="{9367E640-A65A-4A2E-8F92-F393C25A8A4F}" type="presOf" srcId="{B703950C-CE43-45CC-84F0-1E872C3144D9}" destId="{18FECA5F-23E8-4A37-96E0-45E9CEBBDD31}" srcOrd="0" destOrd="0" presId="urn:microsoft.com/office/officeart/2018/2/layout/IconVerticalSolidList"/>
    <dgm:cxn modelId="{9E25EB48-E5C3-41E5-B83B-314FBAFAB250}" srcId="{B703950C-CE43-45CC-84F0-1E872C3144D9}" destId="{0A4F7BCF-A722-4F1B-AA05-E92032C2DE76}" srcOrd="2" destOrd="0" parTransId="{F8EF6E2B-2CCE-4BFC-8524-BB9E0EBEA133}" sibTransId="{1370D9F7-B271-479E-8C96-6478004BBCF4}"/>
    <dgm:cxn modelId="{0E47F14F-1783-4AFB-941D-64A5AAD8C40A}" srcId="{B703950C-CE43-45CC-84F0-1E872C3144D9}" destId="{A19AD164-8670-4772-BAE9-E3C95E6E318F}" srcOrd="4" destOrd="0" parTransId="{DF84E8F7-DE7B-4552-A157-D287325BCA5D}" sibTransId="{05608878-315B-4F8D-9C40-A506F10D6C96}"/>
    <dgm:cxn modelId="{06F8AD62-1E6C-4C49-A1FF-29E15E52C077}" type="presOf" srcId="{A19AD164-8670-4772-BAE9-E3C95E6E318F}" destId="{D61D8450-0255-40B3-BE75-26836831219C}" srcOrd="0" destOrd="0" presId="urn:microsoft.com/office/officeart/2018/2/layout/IconVerticalSolidList"/>
    <dgm:cxn modelId="{DAB53C6B-A875-433B-BF14-8FF7B2BC6588}" type="presOf" srcId="{0A4F7BCF-A722-4F1B-AA05-E92032C2DE76}" destId="{525BD3A5-24DE-40A8-A4BE-628269B6EA2B}" srcOrd="0" destOrd="0" presId="urn:microsoft.com/office/officeart/2018/2/layout/IconVerticalSolidList"/>
    <dgm:cxn modelId="{7358C277-C52B-4974-8F0D-8036BF25DFBF}" type="presOf" srcId="{0669638D-9305-490D-B985-473865AF2B66}" destId="{8E76BC92-5816-4646-8EF3-0BE1EC216E42}" srcOrd="0" destOrd="0" presId="urn:microsoft.com/office/officeart/2018/2/layout/IconVerticalSolidList"/>
    <dgm:cxn modelId="{E875FDA6-0AC3-4E6B-A9C6-F652BE9D2D2E}" type="presOf" srcId="{019AECEB-32BF-48B5-8BE7-CC40A129DCBB}" destId="{720F467B-3F05-42BF-9B4C-330085A74D6C}" srcOrd="0" destOrd="0" presId="urn:microsoft.com/office/officeart/2018/2/layout/IconVerticalSolidList"/>
    <dgm:cxn modelId="{D2F6AFDD-6C98-45C5-8B34-D4CED0D41C80}" srcId="{B703950C-CE43-45CC-84F0-1E872C3144D9}" destId="{0669638D-9305-490D-B985-473865AF2B66}" srcOrd="1" destOrd="0" parTransId="{6E85330E-5C2D-4F11-BADE-82E9229C5DEF}" sibTransId="{AA8424BE-D66E-4342-9235-1A1BCC78AE4F}"/>
    <dgm:cxn modelId="{7B741DE7-A42B-415F-89F9-F5330EE4C891}" srcId="{B703950C-CE43-45CC-84F0-1E872C3144D9}" destId="{019AECEB-32BF-48B5-8BE7-CC40A129DCBB}" srcOrd="0" destOrd="0" parTransId="{5DF2C89A-E37F-4352-80E4-690C16EF8D44}" sibTransId="{ED0F36A7-7F4E-4AA5-8344-55873E746CC2}"/>
    <dgm:cxn modelId="{0D2C2431-0635-4F59-8BF4-1D5B79B2D771}" type="presParOf" srcId="{18FECA5F-23E8-4A37-96E0-45E9CEBBDD31}" destId="{E23341C2-AF62-4C65-843D-4FBFE6A782A2}" srcOrd="0" destOrd="0" presId="urn:microsoft.com/office/officeart/2018/2/layout/IconVerticalSolidList"/>
    <dgm:cxn modelId="{78D4FB00-6A27-4C80-AA4A-07FAD0EC1E81}" type="presParOf" srcId="{E23341C2-AF62-4C65-843D-4FBFE6A782A2}" destId="{7C57512D-E974-42AF-98D0-5BDF453BCBA8}" srcOrd="0" destOrd="0" presId="urn:microsoft.com/office/officeart/2018/2/layout/IconVerticalSolidList"/>
    <dgm:cxn modelId="{9B7DE385-BF55-4B4E-8792-279DD89D9460}" type="presParOf" srcId="{E23341C2-AF62-4C65-843D-4FBFE6A782A2}" destId="{3C3A114C-B3AD-410E-8132-EDE859DA90F2}" srcOrd="1" destOrd="0" presId="urn:microsoft.com/office/officeart/2018/2/layout/IconVerticalSolidList"/>
    <dgm:cxn modelId="{4083D360-DFA2-46B3-B5F1-F97D5F0F38C7}" type="presParOf" srcId="{E23341C2-AF62-4C65-843D-4FBFE6A782A2}" destId="{FC53C17E-2A74-457A-8BAF-0500EE74742F}" srcOrd="2" destOrd="0" presId="urn:microsoft.com/office/officeart/2018/2/layout/IconVerticalSolidList"/>
    <dgm:cxn modelId="{BFE30347-D37F-4C8C-B12B-488D7A75FFC5}" type="presParOf" srcId="{E23341C2-AF62-4C65-843D-4FBFE6A782A2}" destId="{720F467B-3F05-42BF-9B4C-330085A74D6C}" srcOrd="3" destOrd="0" presId="urn:microsoft.com/office/officeart/2018/2/layout/IconVerticalSolidList"/>
    <dgm:cxn modelId="{F25CFCA5-393C-4EE2-94D7-AABA75CA0383}" type="presParOf" srcId="{18FECA5F-23E8-4A37-96E0-45E9CEBBDD31}" destId="{EC50A4B6-4A44-429E-9DFF-CE97D2C45A38}" srcOrd="1" destOrd="0" presId="urn:microsoft.com/office/officeart/2018/2/layout/IconVerticalSolidList"/>
    <dgm:cxn modelId="{E69037C1-AF8B-4CD0-A763-C8B8EA1E5413}" type="presParOf" srcId="{18FECA5F-23E8-4A37-96E0-45E9CEBBDD31}" destId="{B07395B9-48B2-4009-B987-962E0D331258}" srcOrd="2" destOrd="0" presId="urn:microsoft.com/office/officeart/2018/2/layout/IconVerticalSolidList"/>
    <dgm:cxn modelId="{14112DF7-D4A1-4B54-A1F3-23B6480C9663}" type="presParOf" srcId="{B07395B9-48B2-4009-B987-962E0D331258}" destId="{B00B4865-3A18-4211-8AB4-D6A4CF9B7FF9}" srcOrd="0" destOrd="0" presId="urn:microsoft.com/office/officeart/2018/2/layout/IconVerticalSolidList"/>
    <dgm:cxn modelId="{E676AEE4-241B-4764-91C6-63F3CAF7E1B3}" type="presParOf" srcId="{B07395B9-48B2-4009-B987-962E0D331258}" destId="{2C1D5E7F-C620-4FF0-A268-BBD0C9B02C67}" srcOrd="1" destOrd="0" presId="urn:microsoft.com/office/officeart/2018/2/layout/IconVerticalSolidList"/>
    <dgm:cxn modelId="{D37B830B-77DE-4CCF-BC27-1C073F5C936D}" type="presParOf" srcId="{B07395B9-48B2-4009-B987-962E0D331258}" destId="{8968E549-1CF5-4E99-8AC8-411C5F1D243D}" srcOrd="2" destOrd="0" presId="urn:microsoft.com/office/officeart/2018/2/layout/IconVerticalSolidList"/>
    <dgm:cxn modelId="{33F4C54F-CF61-46D9-A9B5-B1478365D4CC}" type="presParOf" srcId="{B07395B9-48B2-4009-B987-962E0D331258}" destId="{8E76BC92-5816-4646-8EF3-0BE1EC216E42}" srcOrd="3" destOrd="0" presId="urn:microsoft.com/office/officeart/2018/2/layout/IconVerticalSolidList"/>
    <dgm:cxn modelId="{0C137F01-FC2D-4196-961B-33D6E75EC56A}" type="presParOf" srcId="{18FECA5F-23E8-4A37-96E0-45E9CEBBDD31}" destId="{052BFC05-1748-45FF-B97D-13DB2421D129}" srcOrd="3" destOrd="0" presId="urn:microsoft.com/office/officeart/2018/2/layout/IconVerticalSolidList"/>
    <dgm:cxn modelId="{300465C7-266F-4DCC-9DE1-51C9CC19EFB9}" type="presParOf" srcId="{18FECA5F-23E8-4A37-96E0-45E9CEBBDD31}" destId="{75268C8E-2401-4FC5-84A3-34164B277B82}" srcOrd="4" destOrd="0" presId="urn:microsoft.com/office/officeart/2018/2/layout/IconVerticalSolidList"/>
    <dgm:cxn modelId="{78E7221E-3525-407F-9563-2FE00EB62494}" type="presParOf" srcId="{75268C8E-2401-4FC5-84A3-34164B277B82}" destId="{6CF79B86-E1C6-4702-870E-FC96BE95A0D5}" srcOrd="0" destOrd="0" presId="urn:microsoft.com/office/officeart/2018/2/layout/IconVerticalSolidList"/>
    <dgm:cxn modelId="{9B30F637-C02B-48E1-BB9A-84DB00683462}" type="presParOf" srcId="{75268C8E-2401-4FC5-84A3-34164B277B82}" destId="{7233350D-F7BF-4D97-8075-F41C09A2B0AD}" srcOrd="1" destOrd="0" presId="urn:microsoft.com/office/officeart/2018/2/layout/IconVerticalSolidList"/>
    <dgm:cxn modelId="{39778E1A-AFBD-48AB-9E86-2BE8D78AC3E6}" type="presParOf" srcId="{75268C8E-2401-4FC5-84A3-34164B277B82}" destId="{24607780-38AA-46A5-B1D0-FCC2F2E89975}" srcOrd="2" destOrd="0" presId="urn:microsoft.com/office/officeart/2018/2/layout/IconVerticalSolidList"/>
    <dgm:cxn modelId="{A8D6CDE7-E7A6-4E8D-BF89-7BCE290E14B0}" type="presParOf" srcId="{75268C8E-2401-4FC5-84A3-34164B277B82}" destId="{525BD3A5-24DE-40A8-A4BE-628269B6EA2B}" srcOrd="3" destOrd="0" presId="urn:microsoft.com/office/officeart/2018/2/layout/IconVerticalSolidList"/>
    <dgm:cxn modelId="{240471FF-0ABB-490E-9DB8-09C82CFBAB37}" type="presParOf" srcId="{18FECA5F-23E8-4A37-96E0-45E9CEBBDD31}" destId="{3C106311-EC8B-4DEC-B740-32190ECFFD09}" srcOrd="5" destOrd="0" presId="urn:microsoft.com/office/officeart/2018/2/layout/IconVerticalSolidList"/>
    <dgm:cxn modelId="{DEB621D8-1562-4314-9AE6-5E66D75A7686}" type="presParOf" srcId="{18FECA5F-23E8-4A37-96E0-45E9CEBBDD31}" destId="{70F148F8-8159-4A1E-8811-777684AA4A83}" srcOrd="6" destOrd="0" presId="urn:microsoft.com/office/officeart/2018/2/layout/IconVerticalSolidList"/>
    <dgm:cxn modelId="{559918D7-F9F7-4039-B71F-F42CBEEC3A4D}" type="presParOf" srcId="{70F148F8-8159-4A1E-8811-777684AA4A83}" destId="{324CE907-ABBC-4742-8E38-D80AB2BE2D7A}" srcOrd="0" destOrd="0" presId="urn:microsoft.com/office/officeart/2018/2/layout/IconVerticalSolidList"/>
    <dgm:cxn modelId="{B80A46AA-F1B3-4D73-8C4A-716120BF2235}" type="presParOf" srcId="{70F148F8-8159-4A1E-8811-777684AA4A83}" destId="{A99B2132-A253-4F8E-882E-4ED0B54BF0E7}" srcOrd="1" destOrd="0" presId="urn:microsoft.com/office/officeart/2018/2/layout/IconVerticalSolidList"/>
    <dgm:cxn modelId="{EFFCD1B8-6276-4B9E-9680-1CAACF8DF3C8}" type="presParOf" srcId="{70F148F8-8159-4A1E-8811-777684AA4A83}" destId="{64AF85BF-00C3-465B-B6DF-A8A5165F321E}" srcOrd="2" destOrd="0" presId="urn:microsoft.com/office/officeart/2018/2/layout/IconVerticalSolidList"/>
    <dgm:cxn modelId="{26054C08-1138-4299-9472-6F2C8CFDDB1F}" type="presParOf" srcId="{70F148F8-8159-4A1E-8811-777684AA4A83}" destId="{680B7A7C-022F-446E-B857-0C5F9C47E1F4}" srcOrd="3" destOrd="0" presId="urn:microsoft.com/office/officeart/2018/2/layout/IconVerticalSolidList"/>
    <dgm:cxn modelId="{E4E8279A-CC77-42DC-89B6-5404D4CCA3F4}" type="presParOf" srcId="{18FECA5F-23E8-4A37-96E0-45E9CEBBDD31}" destId="{BBC3EF37-A2B8-4B69-9940-4DC3FB70B278}" srcOrd="7" destOrd="0" presId="urn:microsoft.com/office/officeart/2018/2/layout/IconVerticalSolidList"/>
    <dgm:cxn modelId="{1694E928-B3A6-42F5-9E89-75AB3F356B5E}" type="presParOf" srcId="{18FECA5F-23E8-4A37-96E0-45E9CEBBDD31}" destId="{9A83249E-2430-442E-B65C-13B8694CC4EE}" srcOrd="8" destOrd="0" presId="urn:microsoft.com/office/officeart/2018/2/layout/IconVerticalSolidList"/>
    <dgm:cxn modelId="{E88D3C69-81F7-48BA-BE3D-36E3766EC942}" type="presParOf" srcId="{9A83249E-2430-442E-B65C-13B8694CC4EE}" destId="{D04DBF4D-DF6B-467F-BD27-70017DDB692E}" srcOrd="0" destOrd="0" presId="urn:microsoft.com/office/officeart/2018/2/layout/IconVerticalSolidList"/>
    <dgm:cxn modelId="{85AB38B5-565D-4E78-A682-684314E9FD69}" type="presParOf" srcId="{9A83249E-2430-442E-B65C-13B8694CC4EE}" destId="{EA08F1B2-80A1-4ADA-9370-900F926F4FE0}" srcOrd="1" destOrd="0" presId="urn:microsoft.com/office/officeart/2018/2/layout/IconVerticalSolidList"/>
    <dgm:cxn modelId="{3DDF5554-6BE4-4CF0-801D-F344A7B55E5D}" type="presParOf" srcId="{9A83249E-2430-442E-B65C-13B8694CC4EE}" destId="{7A77415C-1137-4B48-91A9-16DB2AC82D53}" srcOrd="2" destOrd="0" presId="urn:microsoft.com/office/officeart/2018/2/layout/IconVerticalSolidList"/>
    <dgm:cxn modelId="{452B9C96-1CFB-4FCB-9B94-5EE2FAE17E16}" type="presParOf" srcId="{9A83249E-2430-442E-B65C-13B8694CC4EE}" destId="{D61D8450-0255-40B3-BE75-26836831219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03950C-CE43-45CC-84F0-1E872C3144D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19AECEB-32BF-48B5-8BE7-CC40A129DCBB}">
      <dgm:prSet/>
      <dgm:spPr/>
      <dgm:t>
        <a:bodyPr/>
        <a:lstStyle/>
        <a:p>
          <a:r>
            <a:rPr lang="en-US">
              <a:latin typeface="Gill Sans MT" panose="020B0502020104020203" pitchFamily="34" charset="0"/>
            </a:rPr>
            <a:t>Understand ways to counter misleading &amp; harmful public health rumors that undermine your efforts to prepare for and respond to public health emergencies</a:t>
          </a:r>
        </a:p>
      </dgm:t>
    </dgm:pt>
    <dgm:pt modelId="{5DF2C89A-E37F-4352-80E4-690C16EF8D44}" type="parTrans" cxnId="{7B741DE7-A42B-415F-89F9-F5330EE4C891}">
      <dgm:prSet/>
      <dgm:spPr/>
      <dgm:t>
        <a:bodyPr/>
        <a:lstStyle/>
        <a:p>
          <a:endParaRPr lang="en-US">
            <a:latin typeface="Gill Sans MT" panose="020B0502020104020203" pitchFamily="34" charset="0"/>
          </a:endParaRPr>
        </a:p>
      </dgm:t>
    </dgm:pt>
    <dgm:pt modelId="{ED0F36A7-7F4E-4AA5-8344-55873E746CC2}" type="sibTrans" cxnId="{7B741DE7-A42B-415F-89F9-F5330EE4C891}">
      <dgm:prSet/>
      <dgm:spPr/>
      <dgm:t>
        <a:bodyPr/>
        <a:lstStyle/>
        <a:p>
          <a:endParaRPr lang="en-US">
            <a:latin typeface="Gill Sans MT" panose="020B0502020104020203" pitchFamily="34" charset="0"/>
          </a:endParaRPr>
        </a:p>
      </dgm:t>
    </dgm:pt>
    <dgm:pt modelId="{6A455134-7A03-4A90-A9A7-C93B9A5EA105}">
      <dgm:prSet/>
      <dgm:spPr/>
      <dgm:t>
        <a:bodyPr/>
        <a:lstStyle/>
        <a:p>
          <a:r>
            <a:rPr lang="en-US">
              <a:latin typeface="Gill Sans MT" panose="020B0502020104020203" pitchFamily="34" charset="0"/>
            </a:rPr>
            <a:t>Develop a strategy for countering these rumors</a:t>
          </a:r>
        </a:p>
      </dgm:t>
    </dgm:pt>
    <dgm:pt modelId="{979AA80B-4540-4F2A-A59A-0588557191CE}" type="parTrans" cxnId="{4BA6D9CE-A673-410D-81C7-1A30FA68DFC4}">
      <dgm:prSet/>
      <dgm:spPr/>
      <dgm:t>
        <a:bodyPr/>
        <a:lstStyle/>
        <a:p>
          <a:endParaRPr lang="en-US">
            <a:latin typeface="Gill Sans MT" panose="020B0502020104020203" pitchFamily="34" charset="0"/>
          </a:endParaRPr>
        </a:p>
      </dgm:t>
    </dgm:pt>
    <dgm:pt modelId="{4D0990EB-AFFA-4305-B1FF-7207FD6C3E1B}" type="sibTrans" cxnId="{4BA6D9CE-A673-410D-81C7-1A30FA68DFC4}">
      <dgm:prSet/>
      <dgm:spPr/>
      <dgm:t>
        <a:bodyPr/>
        <a:lstStyle/>
        <a:p>
          <a:endParaRPr lang="en-US">
            <a:latin typeface="Gill Sans MT" panose="020B0502020104020203" pitchFamily="34" charset="0"/>
          </a:endParaRPr>
        </a:p>
      </dgm:t>
    </dgm:pt>
    <dgm:pt modelId="{4E0D404D-871A-43D1-9998-E34AD67B3BA4}">
      <dgm:prSet/>
      <dgm:spPr/>
      <dgm:t>
        <a:bodyPr/>
        <a:lstStyle/>
        <a:p>
          <a:r>
            <a:rPr lang="en-US">
              <a:latin typeface="Gill Sans MT" panose="020B0502020104020203" pitchFamily="34" charset="0"/>
            </a:rPr>
            <a:t>Empower you to implement your strategy in your teams</a:t>
          </a:r>
        </a:p>
      </dgm:t>
    </dgm:pt>
    <dgm:pt modelId="{3C1388FA-E86D-4E58-B5AC-CBDDC86B355B}" type="parTrans" cxnId="{0254F62F-373B-44DD-A7B0-76794BDD993C}">
      <dgm:prSet/>
      <dgm:spPr/>
      <dgm:t>
        <a:bodyPr/>
        <a:lstStyle/>
        <a:p>
          <a:endParaRPr lang="en-US">
            <a:latin typeface="Gill Sans MT" panose="020B0502020104020203" pitchFamily="34" charset="0"/>
          </a:endParaRPr>
        </a:p>
      </dgm:t>
    </dgm:pt>
    <dgm:pt modelId="{7A49D04A-FDC4-4E09-B312-53300669EC19}" type="sibTrans" cxnId="{0254F62F-373B-44DD-A7B0-76794BDD993C}">
      <dgm:prSet/>
      <dgm:spPr/>
      <dgm:t>
        <a:bodyPr/>
        <a:lstStyle/>
        <a:p>
          <a:endParaRPr lang="en-US">
            <a:latin typeface="Gill Sans MT" panose="020B0502020104020203" pitchFamily="34" charset="0"/>
          </a:endParaRPr>
        </a:p>
      </dgm:t>
    </dgm:pt>
    <dgm:pt modelId="{69711A52-4B05-4378-A9AE-0F4097BC63B6}">
      <dgm:prSet/>
      <dgm:spPr/>
      <dgm:t>
        <a:bodyPr/>
        <a:lstStyle/>
        <a:p>
          <a:r>
            <a:rPr lang="en-US">
              <a:latin typeface="Gill Sans MT" panose="020B0502020104020203" pitchFamily="34" charset="0"/>
            </a:rPr>
            <a:t>Improve public health emergency preparedness and response in our region</a:t>
          </a:r>
        </a:p>
      </dgm:t>
    </dgm:pt>
    <dgm:pt modelId="{6C9CCBC3-5997-4406-B44E-BB09D1BF68BF}" type="parTrans" cxnId="{C7017A1A-A8F0-45FC-8E7E-DD5113328BEF}">
      <dgm:prSet/>
      <dgm:spPr/>
      <dgm:t>
        <a:bodyPr/>
        <a:lstStyle/>
        <a:p>
          <a:endParaRPr lang="en-US">
            <a:latin typeface="Gill Sans MT" panose="020B0502020104020203" pitchFamily="34" charset="0"/>
          </a:endParaRPr>
        </a:p>
      </dgm:t>
    </dgm:pt>
    <dgm:pt modelId="{7A8BA865-42EA-436E-995B-90A6DFE92A01}" type="sibTrans" cxnId="{C7017A1A-A8F0-45FC-8E7E-DD5113328BEF}">
      <dgm:prSet/>
      <dgm:spPr/>
      <dgm:t>
        <a:bodyPr/>
        <a:lstStyle/>
        <a:p>
          <a:endParaRPr lang="en-US">
            <a:latin typeface="Gill Sans MT" panose="020B0502020104020203" pitchFamily="34" charset="0"/>
          </a:endParaRPr>
        </a:p>
      </dgm:t>
    </dgm:pt>
    <dgm:pt modelId="{18FECA5F-23E8-4A37-96E0-45E9CEBBDD31}" type="pres">
      <dgm:prSet presAssocID="{B703950C-CE43-45CC-84F0-1E872C3144D9}" presName="root" presStyleCnt="0">
        <dgm:presLayoutVars>
          <dgm:dir/>
          <dgm:resizeHandles val="exact"/>
        </dgm:presLayoutVars>
      </dgm:prSet>
      <dgm:spPr/>
    </dgm:pt>
    <dgm:pt modelId="{E23341C2-AF62-4C65-843D-4FBFE6A782A2}" type="pres">
      <dgm:prSet presAssocID="{019AECEB-32BF-48B5-8BE7-CC40A129DCBB}" presName="compNode" presStyleCnt="0"/>
      <dgm:spPr/>
    </dgm:pt>
    <dgm:pt modelId="{7C57512D-E974-42AF-98D0-5BDF453BCBA8}" type="pres">
      <dgm:prSet presAssocID="{019AECEB-32BF-48B5-8BE7-CC40A129DCBB}" presName="bgRect" presStyleLbl="bgShp" presStyleIdx="0" presStyleCnt="4" custScaleY="125144"/>
      <dgm:spPr>
        <a:solidFill>
          <a:schemeClr val="bg1">
            <a:lumMod val="95000"/>
          </a:schemeClr>
        </a:solidFill>
      </dgm:spPr>
    </dgm:pt>
    <dgm:pt modelId="{3C3A114C-B3AD-410E-8132-EDE859DA90F2}" type="pres">
      <dgm:prSet presAssocID="{019AECEB-32BF-48B5-8BE7-CC40A129DCBB}"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Head with gears with solid fill"/>
        </a:ext>
      </dgm:extLst>
    </dgm:pt>
    <dgm:pt modelId="{FC53C17E-2A74-457A-8BAF-0500EE74742F}" type="pres">
      <dgm:prSet presAssocID="{019AECEB-32BF-48B5-8BE7-CC40A129DCBB}" presName="spaceRect" presStyleCnt="0"/>
      <dgm:spPr/>
    </dgm:pt>
    <dgm:pt modelId="{720F467B-3F05-42BF-9B4C-330085A74D6C}" type="pres">
      <dgm:prSet presAssocID="{019AECEB-32BF-48B5-8BE7-CC40A129DCBB}" presName="parTx" presStyleLbl="revTx" presStyleIdx="0" presStyleCnt="4">
        <dgm:presLayoutVars>
          <dgm:chMax val="0"/>
          <dgm:chPref val="0"/>
        </dgm:presLayoutVars>
      </dgm:prSet>
      <dgm:spPr/>
    </dgm:pt>
    <dgm:pt modelId="{EC50A4B6-4A44-429E-9DFF-CE97D2C45A38}" type="pres">
      <dgm:prSet presAssocID="{ED0F36A7-7F4E-4AA5-8344-55873E746CC2}" presName="sibTrans" presStyleCnt="0"/>
      <dgm:spPr/>
    </dgm:pt>
    <dgm:pt modelId="{E5F8279B-974D-4600-A5EB-8358BA3CD513}" type="pres">
      <dgm:prSet presAssocID="{6A455134-7A03-4A90-A9A7-C93B9A5EA105}" presName="compNode" presStyleCnt="0"/>
      <dgm:spPr/>
    </dgm:pt>
    <dgm:pt modelId="{15D90102-5298-400E-B5F5-ADD4DC76FD19}" type="pres">
      <dgm:prSet presAssocID="{6A455134-7A03-4A90-A9A7-C93B9A5EA105}" presName="bgRect" presStyleLbl="bgShp" presStyleIdx="1" presStyleCnt="4"/>
      <dgm:spPr>
        <a:solidFill>
          <a:schemeClr val="bg1">
            <a:lumMod val="95000"/>
          </a:schemeClr>
        </a:solidFill>
      </dgm:spPr>
    </dgm:pt>
    <dgm:pt modelId="{216D5401-9514-4B06-8206-BBD83A84B81A}" type="pres">
      <dgm:prSet presAssocID="{6A455134-7A03-4A90-A9A7-C93B9A5EA105}"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laybook with solid fill"/>
        </a:ext>
      </dgm:extLst>
    </dgm:pt>
    <dgm:pt modelId="{953D96C7-E421-43C9-A403-DE9CD15E152E}" type="pres">
      <dgm:prSet presAssocID="{6A455134-7A03-4A90-A9A7-C93B9A5EA105}" presName="spaceRect" presStyleCnt="0"/>
      <dgm:spPr/>
    </dgm:pt>
    <dgm:pt modelId="{D1EAB131-5A61-40A6-BC80-83F7733AD6F5}" type="pres">
      <dgm:prSet presAssocID="{6A455134-7A03-4A90-A9A7-C93B9A5EA105}" presName="parTx" presStyleLbl="revTx" presStyleIdx="1" presStyleCnt="4">
        <dgm:presLayoutVars>
          <dgm:chMax val="0"/>
          <dgm:chPref val="0"/>
        </dgm:presLayoutVars>
      </dgm:prSet>
      <dgm:spPr/>
    </dgm:pt>
    <dgm:pt modelId="{A7D32914-C39F-46DB-BB30-8EFEB0EC1BC2}" type="pres">
      <dgm:prSet presAssocID="{4D0990EB-AFFA-4305-B1FF-7207FD6C3E1B}" presName="sibTrans" presStyleCnt="0"/>
      <dgm:spPr/>
    </dgm:pt>
    <dgm:pt modelId="{3C23D514-022F-471A-A450-025A79E75F88}" type="pres">
      <dgm:prSet presAssocID="{4E0D404D-871A-43D1-9998-E34AD67B3BA4}" presName="compNode" presStyleCnt="0"/>
      <dgm:spPr/>
    </dgm:pt>
    <dgm:pt modelId="{3B6B736D-2910-4EB6-AB97-77D13FE595D4}" type="pres">
      <dgm:prSet presAssocID="{4E0D404D-871A-43D1-9998-E34AD67B3BA4}" presName="bgRect" presStyleLbl="bgShp" presStyleIdx="2" presStyleCnt="4"/>
      <dgm:spPr>
        <a:solidFill>
          <a:schemeClr val="bg1">
            <a:lumMod val="95000"/>
          </a:schemeClr>
        </a:solidFill>
      </dgm:spPr>
    </dgm:pt>
    <dgm:pt modelId="{EE0ECC97-9D1B-477F-BC27-81AEA20A5474}" type="pres">
      <dgm:prSet presAssocID="{4E0D404D-871A-43D1-9998-E34AD67B3BA4}"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hat with solid fill"/>
        </a:ext>
      </dgm:extLst>
    </dgm:pt>
    <dgm:pt modelId="{018907B9-88AA-49FE-B94B-4F1A859332CD}" type="pres">
      <dgm:prSet presAssocID="{4E0D404D-871A-43D1-9998-E34AD67B3BA4}" presName="spaceRect" presStyleCnt="0"/>
      <dgm:spPr/>
    </dgm:pt>
    <dgm:pt modelId="{DC4111E4-1F86-4EA3-A24D-4E5AC5236169}" type="pres">
      <dgm:prSet presAssocID="{4E0D404D-871A-43D1-9998-E34AD67B3BA4}" presName="parTx" presStyleLbl="revTx" presStyleIdx="2" presStyleCnt="4">
        <dgm:presLayoutVars>
          <dgm:chMax val="0"/>
          <dgm:chPref val="0"/>
        </dgm:presLayoutVars>
      </dgm:prSet>
      <dgm:spPr/>
    </dgm:pt>
    <dgm:pt modelId="{8DBB3C2C-B290-460A-A2B0-87A5A7E11FDF}" type="pres">
      <dgm:prSet presAssocID="{7A49D04A-FDC4-4E09-B312-53300669EC19}" presName="sibTrans" presStyleCnt="0"/>
      <dgm:spPr/>
    </dgm:pt>
    <dgm:pt modelId="{8BCB3BB7-2091-4664-821D-D0E2D7B4A503}" type="pres">
      <dgm:prSet presAssocID="{69711A52-4B05-4378-A9AE-0F4097BC63B6}" presName="compNode" presStyleCnt="0"/>
      <dgm:spPr/>
    </dgm:pt>
    <dgm:pt modelId="{D90C9835-CE17-453F-B292-2E211AEE0E93}" type="pres">
      <dgm:prSet presAssocID="{69711A52-4B05-4378-A9AE-0F4097BC63B6}" presName="bgRect" presStyleLbl="bgShp" presStyleIdx="3" presStyleCnt="4"/>
      <dgm:spPr>
        <a:solidFill>
          <a:schemeClr val="bg1">
            <a:lumMod val="95000"/>
          </a:schemeClr>
        </a:solidFill>
      </dgm:spPr>
    </dgm:pt>
    <dgm:pt modelId="{119BDAA5-1A73-445B-90B9-6FB2A65C1813}" type="pres">
      <dgm:prSet presAssocID="{69711A52-4B05-4378-A9AE-0F4097BC63B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dical"/>
        </a:ext>
      </dgm:extLst>
    </dgm:pt>
    <dgm:pt modelId="{4E15E250-BC20-42C4-BBE7-D0AD925C094A}" type="pres">
      <dgm:prSet presAssocID="{69711A52-4B05-4378-A9AE-0F4097BC63B6}" presName="spaceRect" presStyleCnt="0"/>
      <dgm:spPr/>
    </dgm:pt>
    <dgm:pt modelId="{E675164F-A08F-43D3-9102-B893E24B73BC}" type="pres">
      <dgm:prSet presAssocID="{69711A52-4B05-4378-A9AE-0F4097BC63B6}" presName="parTx" presStyleLbl="revTx" presStyleIdx="3" presStyleCnt="4">
        <dgm:presLayoutVars>
          <dgm:chMax val="0"/>
          <dgm:chPref val="0"/>
        </dgm:presLayoutVars>
      </dgm:prSet>
      <dgm:spPr/>
    </dgm:pt>
  </dgm:ptLst>
  <dgm:cxnLst>
    <dgm:cxn modelId="{C7017A1A-A8F0-45FC-8E7E-DD5113328BEF}" srcId="{B703950C-CE43-45CC-84F0-1E872C3144D9}" destId="{69711A52-4B05-4378-A9AE-0F4097BC63B6}" srcOrd="3" destOrd="0" parTransId="{6C9CCBC3-5997-4406-B44E-BB09D1BF68BF}" sibTransId="{7A8BA865-42EA-436E-995B-90A6DFE92A01}"/>
    <dgm:cxn modelId="{0254F62F-373B-44DD-A7B0-76794BDD993C}" srcId="{B703950C-CE43-45CC-84F0-1E872C3144D9}" destId="{4E0D404D-871A-43D1-9998-E34AD67B3BA4}" srcOrd="2" destOrd="0" parTransId="{3C1388FA-E86D-4E58-B5AC-CBDDC86B355B}" sibTransId="{7A49D04A-FDC4-4E09-B312-53300669EC19}"/>
    <dgm:cxn modelId="{603ABD38-FB3E-4300-9AF5-AF5BB1A463D4}" type="presOf" srcId="{6A455134-7A03-4A90-A9A7-C93B9A5EA105}" destId="{D1EAB131-5A61-40A6-BC80-83F7733AD6F5}" srcOrd="0" destOrd="0" presId="urn:microsoft.com/office/officeart/2018/2/layout/IconVerticalSolidList"/>
    <dgm:cxn modelId="{9367E640-A65A-4A2E-8F92-F393C25A8A4F}" type="presOf" srcId="{B703950C-CE43-45CC-84F0-1E872C3144D9}" destId="{18FECA5F-23E8-4A37-96E0-45E9CEBBDD31}" srcOrd="0" destOrd="0" presId="urn:microsoft.com/office/officeart/2018/2/layout/IconVerticalSolidList"/>
    <dgm:cxn modelId="{0EDE508B-5804-4222-A972-B005B0B3445B}" type="presOf" srcId="{4E0D404D-871A-43D1-9998-E34AD67B3BA4}" destId="{DC4111E4-1F86-4EA3-A24D-4E5AC5236169}" srcOrd="0" destOrd="0" presId="urn:microsoft.com/office/officeart/2018/2/layout/IconVerticalSolidList"/>
    <dgm:cxn modelId="{E875FDA6-0AC3-4E6B-A9C6-F652BE9D2D2E}" type="presOf" srcId="{019AECEB-32BF-48B5-8BE7-CC40A129DCBB}" destId="{720F467B-3F05-42BF-9B4C-330085A74D6C}" srcOrd="0" destOrd="0" presId="urn:microsoft.com/office/officeart/2018/2/layout/IconVerticalSolidList"/>
    <dgm:cxn modelId="{4BA6D9CE-A673-410D-81C7-1A30FA68DFC4}" srcId="{B703950C-CE43-45CC-84F0-1E872C3144D9}" destId="{6A455134-7A03-4A90-A9A7-C93B9A5EA105}" srcOrd="1" destOrd="0" parTransId="{979AA80B-4540-4F2A-A59A-0588557191CE}" sibTransId="{4D0990EB-AFFA-4305-B1FF-7207FD6C3E1B}"/>
    <dgm:cxn modelId="{E331A4D7-EC13-4E50-A1C8-461267AC225A}" type="presOf" srcId="{69711A52-4B05-4378-A9AE-0F4097BC63B6}" destId="{E675164F-A08F-43D3-9102-B893E24B73BC}" srcOrd="0" destOrd="0" presId="urn:microsoft.com/office/officeart/2018/2/layout/IconVerticalSolidList"/>
    <dgm:cxn modelId="{7B741DE7-A42B-415F-89F9-F5330EE4C891}" srcId="{B703950C-CE43-45CC-84F0-1E872C3144D9}" destId="{019AECEB-32BF-48B5-8BE7-CC40A129DCBB}" srcOrd="0" destOrd="0" parTransId="{5DF2C89A-E37F-4352-80E4-690C16EF8D44}" sibTransId="{ED0F36A7-7F4E-4AA5-8344-55873E746CC2}"/>
    <dgm:cxn modelId="{0D2C2431-0635-4F59-8BF4-1D5B79B2D771}" type="presParOf" srcId="{18FECA5F-23E8-4A37-96E0-45E9CEBBDD31}" destId="{E23341C2-AF62-4C65-843D-4FBFE6A782A2}" srcOrd="0" destOrd="0" presId="urn:microsoft.com/office/officeart/2018/2/layout/IconVerticalSolidList"/>
    <dgm:cxn modelId="{78D4FB00-6A27-4C80-AA4A-07FAD0EC1E81}" type="presParOf" srcId="{E23341C2-AF62-4C65-843D-4FBFE6A782A2}" destId="{7C57512D-E974-42AF-98D0-5BDF453BCBA8}" srcOrd="0" destOrd="0" presId="urn:microsoft.com/office/officeart/2018/2/layout/IconVerticalSolidList"/>
    <dgm:cxn modelId="{9B7DE385-BF55-4B4E-8792-279DD89D9460}" type="presParOf" srcId="{E23341C2-AF62-4C65-843D-4FBFE6A782A2}" destId="{3C3A114C-B3AD-410E-8132-EDE859DA90F2}" srcOrd="1" destOrd="0" presId="urn:microsoft.com/office/officeart/2018/2/layout/IconVerticalSolidList"/>
    <dgm:cxn modelId="{4083D360-DFA2-46B3-B5F1-F97D5F0F38C7}" type="presParOf" srcId="{E23341C2-AF62-4C65-843D-4FBFE6A782A2}" destId="{FC53C17E-2A74-457A-8BAF-0500EE74742F}" srcOrd="2" destOrd="0" presId="urn:microsoft.com/office/officeart/2018/2/layout/IconVerticalSolidList"/>
    <dgm:cxn modelId="{BFE30347-D37F-4C8C-B12B-488D7A75FFC5}" type="presParOf" srcId="{E23341C2-AF62-4C65-843D-4FBFE6A782A2}" destId="{720F467B-3F05-42BF-9B4C-330085A74D6C}" srcOrd="3" destOrd="0" presId="urn:microsoft.com/office/officeart/2018/2/layout/IconVerticalSolidList"/>
    <dgm:cxn modelId="{F25CFCA5-393C-4EE2-94D7-AABA75CA0383}" type="presParOf" srcId="{18FECA5F-23E8-4A37-96E0-45E9CEBBDD31}" destId="{EC50A4B6-4A44-429E-9DFF-CE97D2C45A38}" srcOrd="1" destOrd="0" presId="urn:microsoft.com/office/officeart/2018/2/layout/IconVerticalSolidList"/>
    <dgm:cxn modelId="{F4B5AA01-F0F9-4087-ABFC-436CB4F2D68F}" type="presParOf" srcId="{18FECA5F-23E8-4A37-96E0-45E9CEBBDD31}" destId="{E5F8279B-974D-4600-A5EB-8358BA3CD513}" srcOrd="2" destOrd="0" presId="urn:microsoft.com/office/officeart/2018/2/layout/IconVerticalSolidList"/>
    <dgm:cxn modelId="{8B7E06CA-5CE6-428B-8D17-D6E78F29368D}" type="presParOf" srcId="{E5F8279B-974D-4600-A5EB-8358BA3CD513}" destId="{15D90102-5298-400E-B5F5-ADD4DC76FD19}" srcOrd="0" destOrd="0" presId="urn:microsoft.com/office/officeart/2018/2/layout/IconVerticalSolidList"/>
    <dgm:cxn modelId="{5AC8B361-797E-40E0-8EE3-2CB4F7635FFF}" type="presParOf" srcId="{E5F8279B-974D-4600-A5EB-8358BA3CD513}" destId="{216D5401-9514-4B06-8206-BBD83A84B81A}" srcOrd="1" destOrd="0" presId="urn:microsoft.com/office/officeart/2018/2/layout/IconVerticalSolidList"/>
    <dgm:cxn modelId="{D901E72C-7A1E-4D49-BF5C-62379A0A8BA0}" type="presParOf" srcId="{E5F8279B-974D-4600-A5EB-8358BA3CD513}" destId="{953D96C7-E421-43C9-A403-DE9CD15E152E}" srcOrd="2" destOrd="0" presId="urn:microsoft.com/office/officeart/2018/2/layout/IconVerticalSolidList"/>
    <dgm:cxn modelId="{8D03438A-F049-45C7-810B-DA2B0BCAEF7B}" type="presParOf" srcId="{E5F8279B-974D-4600-A5EB-8358BA3CD513}" destId="{D1EAB131-5A61-40A6-BC80-83F7733AD6F5}" srcOrd="3" destOrd="0" presId="urn:microsoft.com/office/officeart/2018/2/layout/IconVerticalSolidList"/>
    <dgm:cxn modelId="{3786A08F-B665-41FA-B909-89B00D8B98CC}" type="presParOf" srcId="{18FECA5F-23E8-4A37-96E0-45E9CEBBDD31}" destId="{A7D32914-C39F-46DB-BB30-8EFEB0EC1BC2}" srcOrd="3" destOrd="0" presId="urn:microsoft.com/office/officeart/2018/2/layout/IconVerticalSolidList"/>
    <dgm:cxn modelId="{153B80E7-E8A6-4C70-8556-22F5F47EBBB7}" type="presParOf" srcId="{18FECA5F-23E8-4A37-96E0-45E9CEBBDD31}" destId="{3C23D514-022F-471A-A450-025A79E75F88}" srcOrd="4" destOrd="0" presId="urn:microsoft.com/office/officeart/2018/2/layout/IconVerticalSolidList"/>
    <dgm:cxn modelId="{BF4BD513-4CDA-41DF-8325-37AE69A008C5}" type="presParOf" srcId="{3C23D514-022F-471A-A450-025A79E75F88}" destId="{3B6B736D-2910-4EB6-AB97-77D13FE595D4}" srcOrd="0" destOrd="0" presId="urn:microsoft.com/office/officeart/2018/2/layout/IconVerticalSolidList"/>
    <dgm:cxn modelId="{5583C49E-FC4B-4745-9BA6-E4A13CB3D31B}" type="presParOf" srcId="{3C23D514-022F-471A-A450-025A79E75F88}" destId="{EE0ECC97-9D1B-477F-BC27-81AEA20A5474}" srcOrd="1" destOrd="0" presId="urn:microsoft.com/office/officeart/2018/2/layout/IconVerticalSolidList"/>
    <dgm:cxn modelId="{1300B381-5C3A-4835-9BAB-32A2F7D1ABA1}" type="presParOf" srcId="{3C23D514-022F-471A-A450-025A79E75F88}" destId="{018907B9-88AA-49FE-B94B-4F1A859332CD}" srcOrd="2" destOrd="0" presId="urn:microsoft.com/office/officeart/2018/2/layout/IconVerticalSolidList"/>
    <dgm:cxn modelId="{FF931A6E-0530-4779-9E86-E7A8205D1268}" type="presParOf" srcId="{3C23D514-022F-471A-A450-025A79E75F88}" destId="{DC4111E4-1F86-4EA3-A24D-4E5AC5236169}" srcOrd="3" destOrd="0" presId="urn:microsoft.com/office/officeart/2018/2/layout/IconVerticalSolidList"/>
    <dgm:cxn modelId="{F8BF450C-1530-472A-B1A8-D225E87C6F5C}" type="presParOf" srcId="{18FECA5F-23E8-4A37-96E0-45E9CEBBDD31}" destId="{8DBB3C2C-B290-460A-A2B0-87A5A7E11FDF}" srcOrd="5" destOrd="0" presId="urn:microsoft.com/office/officeart/2018/2/layout/IconVerticalSolidList"/>
    <dgm:cxn modelId="{D1E124F2-45E0-429C-A2D5-4887231EE8BC}" type="presParOf" srcId="{18FECA5F-23E8-4A37-96E0-45E9CEBBDD31}" destId="{8BCB3BB7-2091-4664-821D-D0E2D7B4A503}" srcOrd="6" destOrd="0" presId="urn:microsoft.com/office/officeart/2018/2/layout/IconVerticalSolidList"/>
    <dgm:cxn modelId="{1C67976A-6171-49C2-B043-0F20B64C0034}" type="presParOf" srcId="{8BCB3BB7-2091-4664-821D-D0E2D7B4A503}" destId="{D90C9835-CE17-453F-B292-2E211AEE0E93}" srcOrd="0" destOrd="0" presId="urn:microsoft.com/office/officeart/2018/2/layout/IconVerticalSolidList"/>
    <dgm:cxn modelId="{0A644B53-8E7A-43C4-B8CB-59F558B0D347}" type="presParOf" srcId="{8BCB3BB7-2091-4664-821D-D0E2D7B4A503}" destId="{119BDAA5-1A73-445B-90B9-6FB2A65C1813}" srcOrd="1" destOrd="0" presId="urn:microsoft.com/office/officeart/2018/2/layout/IconVerticalSolidList"/>
    <dgm:cxn modelId="{882BAECA-54C0-4A62-A861-4B1950C928F5}" type="presParOf" srcId="{8BCB3BB7-2091-4664-821D-D0E2D7B4A503}" destId="{4E15E250-BC20-42C4-BBE7-D0AD925C094A}" srcOrd="2" destOrd="0" presId="urn:microsoft.com/office/officeart/2018/2/layout/IconVerticalSolidList"/>
    <dgm:cxn modelId="{D8CDBF4E-BFD0-4D50-9513-6EEB53183E47}" type="presParOf" srcId="{8BCB3BB7-2091-4664-821D-D0E2D7B4A503}" destId="{E675164F-A08F-43D3-9102-B893E24B73B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2FCE76-E740-4398-A013-BFDD31FCD580}" type="doc">
      <dgm:prSet loTypeId="urn:microsoft.com/office/officeart/2005/8/layout/bProcess3" loCatId="process" qsTypeId="urn:microsoft.com/office/officeart/2005/8/quickstyle/simple1" qsCatId="simple" csTypeId="urn:microsoft.com/office/officeart/2005/8/colors/accent1_2" csCatId="accent1" phldr="1"/>
      <dgm:spPr/>
    </dgm:pt>
    <dgm:pt modelId="{DEEF4957-D6D6-40E7-A707-F2E7DA41914E}">
      <dgm:prSet phldrT="[Text]"/>
      <dgm:spPr>
        <a:solidFill>
          <a:schemeClr val="accent2">
            <a:lumMod val="75000"/>
          </a:schemeClr>
        </a:solidFill>
      </dgm:spPr>
      <dgm:t>
        <a:bodyPr/>
        <a:lstStyle/>
        <a:p>
          <a:r>
            <a:rPr lang="en-US">
              <a:latin typeface="Gill Sans MT" panose="020B0502020104020203" pitchFamily="34" charset="0"/>
            </a:rPr>
            <a:t>Introductions</a:t>
          </a:r>
        </a:p>
      </dgm:t>
    </dgm:pt>
    <dgm:pt modelId="{142F9B2A-9F18-4ACE-BBF6-9B325BC23C03}" type="parTrans" cxnId="{925C9D76-9DB3-41EA-A377-DA62318D3191}">
      <dgm:prSet/>
      <dgm:spPr/>
      <dgm:t>
        <a:bodyPr/>
        <a:lstStyle/>
        <a:p>
          <a:endParaRPr lang="en-US">
            <a:latin typeface="Gill Sans MT" panose="020B0502020104020203" pitchFamily="34" charset="0"/>
          </a:endParaRPr>
        </a:p>
      </dgm:t>
    </dgm:pt>
    <dgm:pt modelId="{EFADCA56-4827-48F6-A8A6-0B16A2B80B17}" type="sibTrans" cxnId="{925C9D76-9DB3-41EA-A377-DA62318D3191}">
      <dgm:prSet/>
      <dgm:spPr/>
      <dgm:t>
        <a:bodyPr/>
        <a:lstStyle/>
        <a:p>
          <a:endParaRPr lang="en-US">
            <a:latin typeface="Gill Sans MT" panose="020B0502020104020203" pitchFamily="34" charset="0"/>
          </a:endParaRPr>
        </a:p>
      </dgm:t>
    </dgm:pt>
    <dgm:pt modelId="{C57A1C31-A1BE-460D-948C-55097C642AD0}">
      <dgm:prSet phldrT="[Text]"/>
      <dgm:spPr>
        <a:solidFill>
          <a:schemeClr val="tx1">
            <a:lumMod val="50000"/>
            <a:lumOff val="50000"/>
          </a:schemeClr>
        </a:solidFill>
      </dgm:spPr>
      <dgm:t>
        <a:bodyPr/>
        <a:lstStyle/>
        <a:p>
          <a:r>
            <a:rPr lang="en-US">
              <a:latin typeface="Gill Sans MT" panose="020B0502020104020203" pitchFamily="34" charset="0"/>
            </a:rPr>
            <a:t>Pre session survey</a:t>
          </a:r>
        </a:p>
      </dgm:t>
    </dgm:pt>
    <dgm:pt modelId="{F7FE74CC-6A6C-431C-945B-89A774D39F68}" type="parTrans" cxnId="{9847FFC1-CD55-41E6-9720-46CB4F23039A}">
      <dgm:prSet/>
      <dgm:spPr/>
      <dgm:t>
        <a:bodyPr/>
        <a:lstStyle/>
        <a:p>
          <a:endParaRPr lang="en-US">
            <a:latin typeface="Gill Sans MT" panose="020B0502020104020203" pitchFamily="34" charset="0"/>
          </a:endParaRPr>
        </a:p>
      </dgm:t>
    </dgm:pt>
    <dgm:pt modelId="{93B8D9EB-2209-4274-8213-972BCD7C0320}" type="sibTrans" cxnId="{9847FFC1-CD55-41E6-9720-46CB4F23039A}">
      <dgm:prSet/>
      <dgm:spPr/>
      <dgm:t>
        <a:bodyPr/>
        <a:lstStyle/>
        <a:p>
          <a:endParaRPr lang="en-US">
            <a:latin typeface="Gill Sans MT" panose="020B0502020104020203" pitchFamily="34" charset="0"/>
          </a:endParaRPr>
        </a:p>
      </dgm:t>
    </dgm:pt>
    <dgm:pt modelId="{B9826142-BAB1-471C-BFB3-7F9AABA2C964}">
      <dgm:prSet phldrT="[Text]"/>
      <dgm:spPr/>
      <dgm:t>
        <a:bodyPr/>
        <a:lstStyle/>
        <a:p>
          <a:r>
            <a:rPr lang="en-US">
              <a:latin typeface="Gill Sans MT" panose="020B0502020104020203" pitchFamily="34" charset="0"/>
            </a:rPr>
            <a:t>Overview of playbook</a:t>
          </a:r>
        </a:p>
      </dgm:t>
    </dgm:pt>
    <dgm:pt modelId="{A057AA90-0366-4449-AEEB-B43EA6615E20}" type="parTrans" cxnId="{D823B8B8-530B-40FA-B310-EC26BE55D569}">
      <dgm:prSet/>
      <dgm:spPr/>
      <dgm:t>
        <a:bodyPr/>
        <a:lstStyle/>
        <a:p>
          <a:endParaRPr lang="en-US">
            <a:latin typeface="Gill Sans MT" panose="020B0502020104020203" pitchFamily="34" charset="0"/>
          </a:endParaRPr>
        </a:p>
      </dgm:t>
    </dgm:pt>
    <dgm:pt modelId="{0936A3AD-9610-4E57-AA3C-C6EF692E0D0F}" type="sibTrans" cxnId="{D823B8B8-530B-40FA-B310-EC26BE55D569}">
      <dgm:prSet/>
      <dgm:spPr/>
      <dgm:t>
        <a:bodyPr/>
        <a:lstStyle/>
        <a:p>
          <a:endParaRPr lang="en-US">
            <a:latin typeface="Gill Sans MT" panose="020B0502020104020203" pitchFamily="34" charset="0"/>
          </a:endParaRPr>
        </a:p>
      </dgm:t>
    </dgm:pt>
    <dgm:pt modelId="{4315CC87-E1EE-473E-8B00-53A64CF05B37}">
      <dgm:prSet phldrT="[Text]"/>
      <dgm:spPr/>
      <dgm:t>
        <a:bodyPr/>
        <a:lstStyle/>
        <a:p>
          <a:r>
            <a:rPr lang="en-US">
              <a:latin typeface="Gill Sans MT" panose="020B0502020104020203" pitchFamily="34" charset="0"/>
            </a:rPr>
            <a:t>Setting yourself up for success</a:t>
          </a:r>
        </a:p>
      </dgm:t>
    </dgm:pt>
    <dgm:pt modelId="{DE21B378-AF34-42C5-AD7E-A3DB24A09C40}" type="parTrans" cxnId="{ACD0F788-9D0B-4D60-93CE-1C72EA437588}">
      <dgm:prSet/>
      <dgm:spPr/>
      <dgm:t>
        <a:bodyPr/>
        <a:lstStyle/>
        <a:p>
          <a:endParaRPr lang="en-US">
            <a:latin typeface="Gill Sans MT" panose="020B0502020104020203" pitchFamily="34" charset="0"/>
          </a:endParaRPr>
        </a:p>
      </dgm:t>
    </dgm:pt>
    <dgm:pt modelId="{FA2AA459-8323-429F-BA93-C30454B4AFFB}" type="sibTrans" cxnId="{ACD0F788-9D0B-4D60-93CE-1C72EA437588}">
      <dgm:prSet/>
      <dgm:spPr/>
      <dgm:t>
        <a:bodyPr/>
        <a:lstStyle/>
        <a:p>
          <a:endParaRPr lang="en-US">
            <a:latin typeface="Gill Sans MT" panose="020B0502020104020203" pitchFamily="34" charset="0"/>
          </a:endParaRPr>
        </a:p>
      </dgm:t>
    </dgm:pt>
    <dgm:pt modelId="{7DAB9D65-16A7-449B-AFC8-851EB49CA06A}">
      <dgm:prSet phldrT="[Text]"/>
      <dgm:spPr/>
      <dgm:t>
        <a:bodyPr/>
        <a:lstStyle/>
        <a:p>
          <a:r>
            <a:rPr lang="en-US">
              <a:latin typeface="Gill Sans MT" panose="020B0502020104020203" pitchFamily="34" charset="0"/>
            </a:rPr>
            <a:t>Deciding whether to address misleading rumors</a:t>
          </a:r>
        </a:p>
      </dgm:t>
    </dgm:pt>
    <dgm:pt modelId="{F71916F6-CBD7-42B5-9AE1-5A29C00B1AD9}" type="parTrans" cxnId="{ED9C7B07-C8AD-4D2B-AE6C-8EE772D1E565}">
      <dgm:prSet/>
      <dgm:spPr/>
      <dgm:t>
        <a:bodyPr/>
        <a:lstStyle/>
        <a:p>
          <a:endParaRPr lang="en-US">
            <a:latin typeface="Gill Sans MT" panose="020B0502020104020203" pitchFamily="34" charset="0"/>
          </a:endParaRPr>
        </a:p>
      </dgm:t>
    </dgm:pt>
    <dgm:pt modelId="{8BDE569D-15D6-4218-9076-46C68C275299}" type="sibTrans" cxnId="{ED9C7B07-C8AD-4D2B-AE6C-8EE772D1E565}">
      <dgm:prSet/>
      <dgm:spPr/>
      <dgm:t>
        <a:bodyPr/>
        <a:lstStyle/>
        <a:p>
          <a:endParaRPr lang="en-US">
            <a:latin typeface="Gill Sans MT" panose="020B0502020104020203" pitchFamily="34" charset="0"/>
          </a:endParaRPr>
        </a:p>
      </dgm:t>
    </dgm:pt>
    <dgm:pt modelId="{4FB4CBE4-282B-474F-B233-E98CAE99C267}">
      <dgm:prSet phldrT="[Text]"/>
      <dgm:spPr/>
      <dgm:t>
        <a:bodyPr/>
        <a:lstStyle/>
        <a:p>
          <a:r>
            <a:rPr lang="en-US">
              <a:latin typeface="Gill Sans MT" panose="020B0502020104020203" pitchFamily="34" charset="0"/>
            </a:rPr>
            <a:t>Choosing how to address misleading rumors</a:t>
          </a:r>
        </a:p>
      </dgm:t>
    </dgm:pt>
    <dgm:pt modelId="{7FD4BF57-BB51-4539-BB1B-B9FF4766BB70}" type="parTrans" cxnId="{45075E73-4EBF-43F1-BE3C-6FC2006B0A73}">
      <dgm:prSet/>
      <dgm:spPr/>
      <dgm:t>
        <a:bodyPr/>
        <a:lstStyle/>
        <a:p>
          <a:endParaRPr lang="en-US">
            <a:latin typeface="Gill Sans MT" panose="020B0502020104020203" pitchFamily="34" charset="0"/>
          </a:endParaRPr>
        </a:p>
      </dgm:t>
    </dgm:pt>
    <dgm:pt modelId="{1572D56F-7AA2-479E-BB07-D235D3523072}" type="sibTrans" cxnId="{45075E73-4EBF-43F1-BE3C-6FC2006B0A73}">
      <dgm:prSet/>
      <dgm:spPr/>
      <dgm:t>
        <a:bodyPr/>
        <a:lstStyle/>
        <a:p>
          <a:endParaRPr lang="en-US">
            <a:latin typeface="Gill Sans MT" panose="020B0502020104020203" pitchFamily="34" charset="0"/>
          </a:endParaRPr>
        </a:p>
      </dgm:t>
    </dgm:pt>
    <dgm:pt modelId="{93B2469E-8A8F-4249-8E44-6E83DD3F6273}">
      <dgm:prSet phldrT="[Text]"/>
      <dgm:spPr/>
      <dgm:t>
        <a:bodyPr/>
        <a:lstStyle/>
        <a:p>
          <a:r>
            <a:rPr lang="en-US">
              <a:latin typeface="Gill Sans MT" panose="020B0502020104020203" pitchFamily="34" charset="0"/>
            </a:rPr>
            <a:t>Evaluating your efforts</a:t>
          </a:r>
        </a:p>
      </dgm:t>
    </dgm:pt>
    <dgm:pt modelId="{ECA9A3E5-E7BF-4E76-967C-EAB950580B3E}" type="parTrans" cxnId="{20B31EB6-3E6A-4DDF-8C12-E531286E0C13}">
      <dgm:prSet/>
      <dgm:spPr/>
      <dgm:t>
        <a:bodyPr/>
        <a:lstStyle/>
        <a:p>
          <a:endParaRPr lang="en-US">
            <a:latin typeface="Gill Sans MT" panose="020B0502020104020203" pitchFamily="34" charset="0"/>
          </a:endParaRPr>
        </a:p>
      </dgm:t>
    </dgm:pt>
    <dgm:pt modelId="{3738B377-5AF5-4046-BB7D-ED4844ED2884}" type="sibTrans" cxnId="{20B31EB6-3E6A-4DDF-8C12-E531286E0C13}">
      <dgm:prSet/>
      <dgm:spPr/>
      <dgm:t>
        <a:bodyPr/>
        <a:lstStyle/>
        <a:p>
          <a:endParaRPr lang="en-US">
            <a:latin typeface="Gill Sans MT" panose="020B0502020104020203" pitchFamily="34" charset="0"/>
          </a:endParaRPr>
        </a:p>
      </dgm:t>
    </dgm:pt>
    <dgm:pt modelId="{E0B49BA6-D448-4C57-B7C4-9FC24AF6ABB4}">
      <dgm:prSet phldrT="[Text]"/>
      <dgm:spPr>
        <a:solidFill>
          <a:schemeClr val="accent2">
            <a:lumMod val="75000"/>
          </a:schemeClr>
        </a:solidFill>
      </dgm:spPr>
      <dgm:t>
        <a:bodyPr/>
        <a:lstStyle/>
        <a:p>
          <a:r>
            <a:rPr lang="en-US">
              <a:latin typeface="Gill Sans MT" panose="020B0502020104020203" pitchFamily="34" charset="0"/>
            </a:rPr>
            <a:t>Creating a strategic plan</a:t>
          </a:r>
        </a:p>
      </dgm:t>
    </dgm:pt>
    <dgm:pt modelId="{4A38DEB7-60C0-4279-83AA-C27EC30B080D}" type="parTrans" cxnId="{FE248A90-E6EF-461B-9567-9835BDC99F9D}">
      <dgm:prSet/>
      <dgm:spPr/>
      <dgm:t>
        <a:bodyPr/>
        <a:lstStyle/>
        <a:p>
          <a:endParaRPr lang="en-US">
            <a:latin typeface="Gill Sans MT" panose="020B0502020104020203" pitchFamily="34" charset="0"/>
          </a:endParaRPr>
        </a:p>
      </dgm:t>
    </dgm:pt>
    <dgm:pt modelId="{B4CAFD9D-AFC2-4335-AC89-7699A3957AC1}" type="sibTrans" cxnId="{FE248A90-E6EF-461B-9567-9835BDC99F9D}">
      <dgm:prSet/>
      <dgm:spPr/>
      <dgm:t>
        <a:bodyPr/>
        <a:lstStyle/>
        <a:p>
          <a:endParaRPr lang="en-US">
            <a:latin typeface="Gill Sans MT" panose="020B0502020104020203" pitchFamily="34" charset="0"/>
          </a:endParaRPr>
        </a:p>
      </dgm:t>
    </dgm:pt>
    <dgm:pt modelId="{62348EBD-0415-4A4F-91AF-CC4BC013523B}">
      <dgm:prSet phldrT="[Text]"/>
      <dgm:spPr>
        <a:solidFill>
          <a:schemeClr val="tx1">
            <a:lumMod val="50000"/>
            <a:lumOff val="50000"/>
          </a:schemeClr>
        </a:solidFill>
      </dgm:spPr>
      <dgm:t>
        <a:bodyPr/>
        <a:lstStyle/>
        <a:p>
          <a:r>
            <a:rPr lang="en-US">
              <a:latin typeface="Gill Sans MT" panose="020B0502020104020203" pitchFamily="34" charset="0"/>
            </a:rPr>
            <a:t>Post session survey</a:t>
          </a:r>
        </a:p>
      </dgm:t>
    </dgm:pt>
    <dgm:pt modelId="{F8A641CA-CF5A-4116-AAC9-DF20FDC29A35}" type="parTrans" cxnId="{76241323-3498-41FF-B052-1601AC78DE5C}">
      <dgm:prSet/>
      <dgm:spPr/>
      <dgm:t>
        <a:bodyPr/>
        <a:lstStyle/>
        <a:p>
          <a:endParaRPr lang="en-US">
            <a:latin typeface="Gill Sans MT" panose="020B0502020104020203" pitchFamily="34" charset="0"/>
          </a:endParaRPr>
        </a:p>
      </dgm:t>
    </dgm:pt>
    <dgm:pt modelId="{F60A0E5E-F8C3-4E03-8F67-5D13DE434E06}" type="sibTrans" cxnId="{76241323-3498-41FF-B052-1601AC78DE5C}">
      <dgm:prSet/>
      <dgm:spPr/>
      <dgm:t>
        <a:bodyPr/>
        <a:lstStyle/>
        <a:p>
          <a:endParaRPr lang="en-US">
            <a:latin typeface="Gill Sans MT" panose="020B0502020104020203" pitchFamily="34" charset="0"/>
          </a:endParaRPr>
        </a:p>
      </dgm:t>
    </dgm:pt>
    <dgm:pt modelId="{DCD37A11-3D94-4684-9629-85C3B4F86B87}">
      <dgm:prSet phldrT="[Text]"/>
      <dgm:spPr>
        <a:solidFill>
          <a:schemeClr val="accent2">
            <a:lumMod val="75000"/>
          </a:schemeClr>
        </a:solidFill>
      </dgm:spPr>
      <dgm:t>
        <a:bodyPr/>
        <a:lstStyle/>
        <a:p>
          <a:r>
            <a:rPr lang="en-US">
              <a:latin typeface="Gill Sans MT" panose="020B0502020104020203" pitchFamily="34" charset="0"/>
            </a:rPr>
            <a:t>Activity 1</a:t>
          </a:r>
        </a:p>
      </dgm:t>
    </dgm:pt>
    <dgm:pt modelId="{6BFAC15C-1EF9-4CBB-BC8A-F89569BF5B50}" type="parTrans" cxnId="{09897913-7AED-4D0F-A544-AB5FBAB67FB9}">
      <dgm:prSet/>
      <dgm:spPr/>
      <dgm:t>
        <a:bodyPr/>
        <a:lstStyle/>
        <a:p>
          <a:endParaRPr lang="en-US"/>
        </a:p>
      </dgm:t>
    </dgm:pt>
    <dgm:pt modelId="{02BD34DF-083E-4271-8A6F-C0A5A3FE9813}" type="sibTrans" cxnId="{09897913-7AED-4D0F-A544-AB5FBAB67FB9}">
      <dgm:prSet/>
      <dgm:spPr/>
      <dgm:t>
        <a:bodyPr/>
        <a:lstStyle/>
        <a:p>
          <a:endParaRPr lang="en-US"/>
        </a:p>
      </dgm:t>
    </dgm:pt>
    <dgm:pt modelId="{B2907891-D976-4549-941D-25DFF1F85EDF}">
      <dgm:prSet phldrT="[Text]"/>
      <dgm:spPr>
        <a:solidFill>
          <a:schemeClr val="accent2">
            <a:lumMod val="75000"/>
          </a:schemeClr>
        </a:solidFill>
      </dgm:spPr>
      <dgm:t>
        <a:bodyPr/>
        <a:lstStyle/>
        <a:p>
          <a:r>
            <a:rPr lang="en-US">
              <a:latin typeface="Gill Sans MT" panose="020B0502020104020203" pitchFamily="34" charset="0"/>
            </a:rPr>
            <a:t>Activity 2-6</a:t>
          </a:r>
        </a:p>
      </dgm:t>
    </dgm:pt>
    <dgm:pt modelId="{D5E605CE-A43C-474E-9597-69360999C736}" type="parTrans" cxnId="{D4171860-F5BD-46D6-9A7A-536F3D1DF5B5}">
      <dgm:prSet/>
      <dgm:spPr/>
      <dgm:t>
        <a:bodyPr/>
        <a:lstStyle/>
        <a:p>
          <a:endParaRPr lang="en-US"/>
        </a:p>
      </dgm:t>
    </dgm:pt>
    <dgm:pt modelId="{FD6C3F5F-5308-4A72-881D-35AAF9A26FCF}" type="sibTrans" cxnId="{D4171860-F5BD-46D6-9A7A-536F3D1DF5B5}">
      <dgm:prSet/>
      <dgm:spPr/>
      <dgm:t>
        <a:bodyPr/>
        <a:lstStyle/>
        <a:p>
          <a:endParaRPr lang="en-US"/>
        </a:p>
      </dgm:t>
    </dgm:pt>
    <dgm:pt modelId="{47AC9BC3-C84D-4369-AB7E-FA6BFD607219}">
      <dgm:prSet phldrT="[Text]"/>
      <dgm:spPr>
        <a:solidFill>
          <a:schemeClr val="accent2">
            <a:lumMod val="75000"/>
          </a:schemeClr>
        </a:solidFill>
      </dgm:spPr>
      <dgm:t>
        <a:bodyPr/>
        <a:lstStyle/>
        <a:p>
          <a:r>
            <a:rPr lang="en-US">
              <a:latin typeface="Gill Sans MT" panose="020B0502020104020203" pitchFamily="34" charset="0"/>
            </a:rPr>
            <a:t>Activity 7</a:t>
          </a:r>
        </a:p>
      </dgm:t>
    </dgm:pt>
    <dgm:pt modelId="{B31127F6-26FF-4EE8-96FA-EED40585E3F4}" type="parTrans" cxnId="{8B1ED952-59D5-4DB0-8A5A-884D923078E0}">
      <dgm:prSet/>
      <dgm:spPr/>
      <dgm:t>
        <a:bodyPr/>
        <a:lstStyle/>
        <a:p>
          <a:endParaRPr lang="en-US"/>
        </a:p>
      </dgm:t>
    </dgm:pt>
    <dgm:pt modelId="{0182FDA5-5DA1-48CB-825C-132515326A84}" type="sibTrans" cxnId="{8B1ED952-59D5-4DB0-8A5A-884D923078E0}">
      <dgm:prSet/>
      <dgm:spPr/>
      <dgm:t>
        <a:bodyPr/>
        <a:lstStyle/>
        <a:p>
          <a:endParaRPr lang="en-US"/>
        </a:p>
      </dgm:t>
    </dgm:pt>
    <dgm:pt modelId="{32713B2D-11EB-4B82-87A8-92D059DBF5D0}" type="pres">
      <dgm:prSet presAssocID="{EE2FCE76-E740-4398-A013-BFDD31FCD580}" presName="Name0" presStyleCnt="0">
        <dgm:presLayoutVars>
          <dgm:dir/>
          <dgm:resizeHandles val="exact"/>
        </dgm:presLayoutVars>
      </dgm:prSet>
      <dgm:spPr/>
    </dgm:pt>
    <dgm:pt modelId="{860C30AF-6933-481F-B027-7B760084BF35}" type="pres">
      <dgm:prSet presAssocID="{C57A1C31-A1BE-460D-948C-55097C642AD0}" presName="node" presStyleLbl="node1" presStyleIdx="0" presStyleCnt="12">
        <dgm:presLayoutVars>
          <dgm:bulletEnabled val="1"/>
        </dgm:presLayoutVars>
      </dgm:prSet>
      <dgm:spPr/>
    </dgm:pt>
    <dgm:pt modelId="{95DEBCD1-B688-45FF-8DD3-6BEE0131B575}" type="pres">
      <dgm:prSet presAssocID="{93B8D9EB-2209-4274-8213-972BCD7C0320}" presName="sibTrans" presStyleLbl="sibTrans1D1" presStyleIdx="0" presStyleCnt="11"/>
      <dgm:spPr/>
    </dgm:pt>
    <dgm:pt modelId="{3DC3750A-615B-4A95-B2B9-5F98A96BC8DA}" type="pres">
      <dgm:prSet presAssocID="{93B8D9EB-2209-4274-8213-972BCD7C0320}" presName="connectorText" presStyleLbl="sibTrans1D1" presStyleIdx="0" presStyleCnt="11"/>
      <dgm:spPr/>
    </dgm:pt>
    <dgm:pt modelId="{BB707C5F-0BED-443A-A5C8-4C44D2DBF018}" type="pres">
      <dgm:prSet presAssocID="{DEEF4957-D6D6-40E7-A707-F2E7DA41914E}" presName="node" presStyleLbl="node1" presStyleIdx="1" presStyleCnt="12">
        <dgm:presLayoutVars>
          <dgm:bulletEnabled val="1"/>
        </dgm:presLayoutVars>
      </dgm:prSet>
      <dgm:spPr/>
    </dgm:pt>
    <dgm:pt modelId="{BAF55D62-069A-46F8-84F1-462953BB6891}" type="pres">
      <dgm:prSet presAssocID="{EFADCA56-4827-48F6-A8A6-0B16A2B80B17}" presName="sibTrans" presStyleLbl="sibTrans1D1" presStyleIdx="1" presStyleCnt="11"/>
      <dgm:spPr/>
    </dgm:pt>
    <dgm:pt modelId="{8C6A8376-6C39-4B75-9026-A66554B2DAEC}" type="pres">
      <dgm:prSet presAssocID="{EFADCA56-4827-48F6-A8A6-0B16A2B80B17}" presName="connectorText" presStyleLbl="sibTrans1D1" presStyleIdx="1" presStyleCnt="11"/>
      <dgm:spPr/>
    </dgm:pt>
    <dgm:pt modelId="{DA4277CE-F792-4554-A338-CBFF9E398FB5}" type="pres">
      <dgm:prSet presAssocID="{B9826142-BAB1-471C-BFB3-7F9AABA2C964}" presName="node" presStyleLbl="node1" presStyleIdx="2" presStyleCnt="12">
        <dgm:presLayoutVars>
          <dgm:bulletEnabled val="1"/>
        </dgm:presLayoutVars>
      </dgm:prSet>
      <dgm:spPr/>
    </dgm:pt>
    <dgm:pt modelId="{C4EC0A13-B8FE-4E1F-B470-D7F4F19B46D4}" type="pres">
      <dgm:prSet presAssocID="{0936A3AD-9610-4E57-AA3C-C6EF692E0D0F}" presName="sibTrans" presStyleLbl="sibTrans1D1" presStyleIdx="2" presStyleCnt="11"/>
      <dgm:spPr/>
    </dgm:pt>
    <dgm:pt modelId="{32DABC7A-E55A-4C41-8297-CF7722AE0759}" type="pres">
      <dgm:prSet presAssocID="{0936A3AD-9610-4E57-AA3C-C6EF692E0D0F}" presName="connectorText" presStyleLbl="sibTrans1D1" presStyleIdx="2" presStyleCnt="11"/>
      <dgm:spPr/>
    </dgm:pt>
    <dgm:pt modelId="{8E28A88C-D90E-4CCF-85AE-50C169113D05}" type="pres">
      <dgm:prSet presAssocID="{4315CC87-E1EE-473E-8B00-53A64CF05B37}" presName="node" presStyleLbl="node1" presStyleIdx="3" presStyleCnt="12">
        <dgm:presLayoutVars>
          <dgm:bulletEnabled val="1"/>
        </dgm:presLayoutVars>
      </dgm:prSet>
      <dgm:spPr/>
    </dgm:pt>
    <dgm:pt modelId="{6E77FA80-6A4E-47BF-A7E7-9570B29EBA2A}" type="pres">
      <dgm:prSet presAssocID="{FA2AA459-8323-429F-BA93-C30454B4AFFB}" presName="sibTrans" presStyleLbl="sibTrans1D1" presStyleIdx="3" presStyleCnt="11"/>
      <dgm:spPr/>
    </dgm:pt>
    <dgm:pt modelId="{1E04689C-8DDF-4AF9-8C88-DA15B015CA03}" type="pres">
      <dgm:prSet presAssocID="{FA2AA459-8323-429F-BA93-C30454B4AFFB}" presName="connectorText" presStyleLbl="sibTrans1D1" presStyleIdx="3" presStyleCnt="11"/>
      <dgm:spPr/>
    </dgm:pt>
    <dgm:pt modelId="{D3511519-F8E2-4FBA-938E-6377A766FC68}" type="pres">
      <dgm:prSet presAssocID="{7DAB9D65-16A7-449B-AFC8-851EB49CA06A}" presName="node" presStyleLbl="node1" presStyleIdx="4" presStyleCnt="12">
        <dgm:presLayoutVars>
          <dgm:bulletEnabled val="1"/>
        </dgm:presLayoutVars>
      </dgm:prSet>
      <dgm:spPr/>
    </dgm:pt>
    <dgm:pt modelId="{11E4B739-CF5E-4647-8026-129D440FA37D}" type="pres">
      <dgm:prSet presAssocID="{8BDE569D-15D6-4218-9076-46C68C275299}" presName="sibTrans" presStyleLbl="sibTrans1D1" presStyleIdx="4" presStyleCnt="11"/>
      <dgm:spPr/>
    </dgm:pt>
    <dgm:pt modelId="{31130943-4C34-4740-A9C2-7E5D2807A3D8}" type="pres">
      <dgm:prSet presAssocID="{8BDE569D-15D6-4218-9076-46C68C275299}" presName="connectorText" presStyleLbl="sibTrans1D1" presStyleIdx="4" presStyleCnt="11"/>
      <dgm:spPr/>
    </dgm:pt>
    <dgm:pt modelId="{6F1E545D-D688-4D4C-B8AD-DB1D9A3545BF}" type="pres">
      <dgm:prSet presAssocID="{DCD37A11-3D94-4684-9629-85C3B4F86B87}" presName="node" presStyleLbl="node1" presStyleIdx="5" presStyleCnt="12">
        <dgm:presLayoutVars>
          <dgm:bulletEnabled val="1"/>
        </dgm:presLayoutVars>
      </dgm:prSet>
      <dgm:spPr/>
    </dgm:pt>
    <dgm:pt modelId="{C14D9D1A-CE36-4E97-9E50-FBC6378F6801}" type="pres">
      <dgm:prSet presAssocID="{02BD34DF-083E-4271-8A6F-C0A5A3FE9813}" presName="sibTrans" presStyleLbl="sibTrans1D1" presStyleIdx="5" presStyleCnt="11"/>
      <dgm:spPr/>
    </dgm:pt>
    <dgm:pt modelId="{5A6F7EDD-E161-4CFF-9514-B4B311F3E592}" type="pres">
      <dgm:prSet presAssocID="{02BD34DF-083E-4271-8A6F-C0A5A3FE9813}" presName="connectorText" presStyleLbl="sibTrans1D1" presStyleIdx="5" presStyleCnt="11"/>
      <dgm:spPr/>
    </dgm:pt>
    <dgm:pt modelId="{092A5CED-F3DC-4BB8-94FB-578730684B96}" type="pres">
      <dgm:prSet presAssocID="{4FB4CBE4-282B-474F-B233-E98CAE99C267}" presName="node" presStyleLbl="node1" presStyleIdx="6" presStyleCnt="12">
        <dgm:presLayoutVars>
          <dgm:bulletEnabled val="1"/>
        </dgm:presLayoutVars>
      </dgm:prSet>
      <dgm:spPr/>
    </dgm:pt>
    <dgm:pt modelId="{558794AD-27BC-46BA-8DD4-5288E7A93378}" type="pres">
      <dgm:prSet presAssocID="{1572D56F-7AA2-479E-BB07-D235D3523072}" presName="sibTrans" presStyleLbl="sibTrans1D1" presStyleIdx="6" presStyleCnt="11"/>
      <dgm:spPr/>
    </dgm:pt>
    <dgm:pt modelId="{BDEBE2C7-BC3F-46CB-AE47-FE2969330F62}" type="pres">
      <dgm:prSet presAssocID="{1572D56F-7AA2-479E-BB07-D235D3523072}" presName="connectorText" presStyleLbl="sibTrans1D1" presStyleIdx="6" presStyleCnt="11"/>
      <dgm:spPr/>
    </dgm:pt>
    <dgm:pt modelId="{59BE7099-5D1B-4F6C-BB67-C8B029974941}" type="pres">
      <dgm:prSet presAssocID="{B2907891-D976-4549-941D-25DFF1F85EDF}" presName="node" presStyleLbl="node1" presStyleIdx="7" presStyleCnt="12">
        <dgm:presLayoutVars>
          <dgm:bulletEnabled val="1"/>
        </dgm:presLayoutVars>
      </dgm:prSet>
      <dgm:spPr/>
    </dgm:pt>
    <dgm:pt modelId="{BC690C72-09C5-4E46-9662-923CD05AAA91}" type="pres">
      <dgm:prSet presAssocID="{FD6C3F5F-5308-4A72-881D-35AAF9A26FCF}" presName="sibTrans" presStyleLbl="sibTrans1D1" presStyleIdx="7" presStyleCnt="11"/>
      <dgm:spPr/>
    </dgm:pt>
    <dgm:pt modelId="{388B81AE-86E4-45EB-9F9B-4100F47236FC}" type="pres">
      <dgm:prSet presAssocID="{FD6C3F5F-5308-4A72-881D-35AAF9A26FCF}" presName="connectorText" presStyleLbl="sibTrans1D1" presStyleIdx="7" presStyleCnt="11"/>
      <dgm:spPr/>
    </dgm:pt>
    <dgm:pt modelId="{8645B058-A802-4253-B77C-0A83D4DF283F}" type="pres">
      <dgm:prSet presAssocID="{93B2469E-8A8F-4249-8E44-6E83DD3F6273}" presName="node" presStyleLbl="node1" presStyleIdx="8" presStyleCnt="12">
        <dgm:presLayoutVars>
          <dgm:bulletEnabled val="1"/>
        </dgm:presLayoutVars>
      </dgm:prSet>
      <dgm:spPr/>
    </dgm:pt>
    <dgm:pt modelId="{DB26B879-3DE1-47E2-88E7-0D01A67CDDF7}" type="pres">
      <dgm:prSet presAssocID="{3738B377-5AF5-4046-BB7D-ED4844ED2884}" presName="sibTrans" presStyleLbl="sibTrans1D1" presStyleIdx="8" presStyleCnt="11"/>
      <dgm:spPr/>
    </dgm:pt>
    <dgm:pt modelId="{5F79C131-A80B-461A-A092-0B6982A36295}" type="pres">
      <dgm:prSet presAssocID="{3738B377-5AF5-4046-BB7D-ED4844ED2884}" presName="connectorText" presStyleLbl="sibTrans1D1" presStyleIdx="8" presStyleCnt="11"/>
      <dgm:spPr/>
    </dgm:pt>
    <dgm:pt modelId="{208619FB-52AC-4C21-B248-A59D58CE2C94}" type="pres">
      <dgm:prSet presAssocID="{47AC9BC3-C84D-4369-AB7E-FA6BFD607219}" presName="node" presStyleLbl="node1" presStyleIdx="9" presStyleCnt="12">
        <dgm:presLayoutVars>
          <dgm:bulletEnabled val="1"/>
        </dgm:presLayoutVars>
      </dgm:prSet>
      <dgm:spPr/>
    </dgm:pt>
    <dgm:pt modelId="{77556B89-6E2A-4435-9D6D-3C082FF56C1A}" type="pres">
      <dgm:prSet presAssocID="{0182FDA5-5DA1-48CB-825C-132515326A84}" presName="sibTrans" presStyleLbl="sibTrans1D1" presStyleIdx="9" presStyleCnt="11"/>
      <dgm:spPr/>
    </dgm:pt>
    <dgm:pt modelId="{52DA74F8-F8ED-44C6-B665-E5664F80D661}" type="pres">
      <dgm:prSet presAssocID="{0182FDA5-5DA1-48CB-825C-132515326A84}" presName="connectorText" presStyleLbl="sibTrans1D1" presStyleIdx="9" presStyleCnt="11"/>
      <dgm:spPr/>
    </dgm:pt>
    <dgm:pt modelId="{C6344D41-5DE0-4B24-9A15-4A1A4A7C48E6}" type="pres">
      <dgm:prSet presAssocID="{E0B49BA6-D448-4C57-B7C4-9FC24AF6ABB4}" presName="node" presStyleLbl="node1" presStyleIdx="10" presStyleCnt="12">
        <dgm:presLayoutVars>
          <dgm:bulletEnabled val="1"/>
        </dgm:presLayoutVars>
      </dgm:prSet>
      <dgm:spPr/>
    </dgm:pt>
    <dgm:pt modelId="{98AAC4C6-B4FA-420D-9AF6-3DCCEB120B14}" type="pres">
      <dgm:prSet presAssocID="{B4CAFD9D-AFC2-4335-AC89-7699A3957AC1}" presName="sibTrans" presStyleLbl="sibTrans1D1" presStyleIdx="10" presStyleCnt="11"/>
      <dgm:spPr/>
    </dgm:pt>
    <dgm:pt modelId="{F375D397-EC3C-4143-BBE0-34D1F5AB8CB9}" type="pres">
      <dgm:prSet presAssocID="{B4CAFD9D-AFC2-4335-AC89-7699A3957AC1}" presName="connectorText" presStyleLbl="sibTrans1D1" presStyleIdx="10" presStyleCnt="11"/>
      <dgm:spPr/>
    </dgm:pt>
    <dgm:pt modelId="{F1C8BE8A-244B-449B-9C0A-245ABB005D35}" type="pres">
      <dgm:prSet presAssocID="{62348EBD-0415-4A4F-91AF-CC4BC013523B}" presName="node" presStyleLbl="node1" presStyleIdx="11" presStyleCnt="12">
        <dgm:presLayoutVars>
          <dgm:bulletEnabled val="1"/>
        </dgm:presLayoutVars>
      </dgm:prSet>
      <dgm:spPr/>
    </dgm:pt>
  </dgm:ptLst>
  <dgm:cxnLst>
    <dgm:cxn modelId="{D7143300-C980-4358-BD2E-6C4708E62268}" type="presOf" srcId="{4FB4CBE4-282B-474F-B233-E98CAE99C267}" destId="{092A5CED-F3DC-4BB8-94FB-578730684B96}" srcOrd="0" destOrd="0" presId="urn:microsoft.com/office/officeart/2005/8/layout/bProcess3"/>
    <dgm:cxn modelId="{98558A03-F2B4-4A0B-84AB-438B1DFC73AD}" type="presOf" srcId="{DCD37A11-3D94-4684-9629-85C3B4F86B87}" destId="{6F1E545D-D688-4D4C-B8AD-DB1D9A3545BF}" srcOrd="0" destOrd="0" presId="urn:microsoft.com/office/officeart/2005/8/layout/bProcess3"/>
    <dgm:cxn modelId="{ED9C7B07-C8AD-4D2B-AE6C-8EE772D1E565}" srcId="{EE2FCE76-E740-4398-A013-BFDD31FCD580}" destId="{7DAB9D65-16A7-449B-AFC8-851EB49CA06A}" srcOrd="4" destOrd="0" parTransId="{F71916F6-CBD7-42B5-9AE1-5A29C00B1AD9}" sibTransId="{8BDE569D-15D6-4218-9076-46C68C275299}"/>
    <dgm:cxn modelId="{222CD60A-3E0F-467C-8171-D81A5195CCBF}" type="presOf" srcId="{8BDE569D-15D6-4218-9076-46C68C275299}" destId="{31130943-4C34-4740-A9C2-7E5D2807A3D8}" srcOrd="1" destOrd="0" presId="urn:microsoft.com/office/officeart/2005/8/layout/bProcess3"/>
    <dgm:cxn modelId="{09897913-7AED-4D0F-A544-AB5FBAB67FB9}" srcId="{EE2FCE76-E740-4398-A013-BFDD31FCD580}" destId="{DCD37A11-3D94-4684-9629-85C3B4F86B87}" srcOrd="5" destOrd="0" parTransId="{6BFAC15C-1EF9-4CBB-BC8A-F89569BF5B50}" sibTransId="{02BD34DF-083E-4271-8A6F-C0A5A3FE9813}"/>
    <dgm:cxn modelId="{76241323-3498-41FF-B052-1601AC78DE5C}" srcId="{EE2FCE76-E740-4398-A013-BFDD31FCD580}" destId="{62348EBD-0415-4A4F-91AF-CC4BC013523B}" srcOrd="11" destOrd="0" parTransId="{F8A641CA-CF5A-4116-AAC9-DF20FDC29A35}" sibTransId="{F60A0E5E-F8C3-4E03-8F67-5D13DE434E06}"/>
    <dgm:cxn modelId="{C8052623-B2E4-4D80-B8BC-D697173CE3E4}" type="presOf" srcId="{B4CAFD9D-AFC2-4335-AC89-7699A3957AC1}" destId="{F375D397-EC3C-4143-BBE0-34D1F5AB8CB9}" srcOrd="1" destOrd="0" presId="urn:microsoft.com/office/officeart/2005/8/layout/bProcess3"/>
    <dgm:cxn modelId="{FD094129-3CB8-4150-8EBC-73DE47442C87}" type="presOf" srcId="{3738B377-5AF5-4046-BB7D-ED4844ED2884}" destId="{5F79C131-A80B-461A-A092-0B6982A36295}" srcOrd="1" destOrd="0" presId="urn:microsoft.com/office/officeart/2005/8/layout/bProcess3"/>
    <dgm:cxn modelId="{2FF79337-F7B3-429B-817A-34ABB31DBAE4}" type="presOf" srcId="{93B8D9EB-2209-4274-8213-972BCD7C0320}" destId="{3DC3750A-615B-4A95-B2B9-5F98A96BC8DA}" srcOrd="1" destOrd="0" presId="urn:microsoft.com/office/officeart/2005/8/layout/bProcess3"/>
    <dgm:cxn modelId="{F4D9243A-5C7C-4B18-9760-43B59704FD20}" type="presOf" srcId="{B2907891-D976-4549-941D-25DFF1F85EDF}" destId="{59BE7099-5D1B-4F6C-BB67-C8B029974941}" srcOrd="0" destOrd="0" presId="urn:microsoft.com/office/officeart/2005/8/layout/bProcess3"/>
    <dgm:cxn modelId="{7DC86C3A-B758-430B-B6F5-82CE2CF4158D}" type="presOf" srcId="{E0B49BA6-D448-4C57-B7C4-9FC24AF6ABB4}" destId="{C6344D41-5DE0-4B24-9A15-4A1A4A7C48E6}" srcOrd="0" destOrd="0" presId="urn:microsoft.com/office/officeart/2005/8/layout/bProcess3"/>
    <dgm:cxn modelId="{F302CC3F-C251-4CD0-866C-7BABEB8C98B3}" type="presOf" srcId="{B9826142-BAB1-471C-BFB3-7F9AABA2C964}" destId="{DA4277CE-F792-4554-A338-CBFF9E398FB5}" srcOrd="0" destOrd="0" presId="urn:microsoft.com/office/officeart/2005/8/layout/bProcess3"/>
    <dgm:cxn modelId="{09284443-1908-44DB-A107-56C7A2B2679D}" type="presOf" srcId="{C57A1C31-A1BE-460D-948C-55097C642AD0}" destId="{860C30AF-6933-481F-B027-7B760084BF35}" srcOrd="0" destOrd="0" presId="urn:microsoft.com/office/officeart/2005/8/layout/bProcess3"/>
    <dgm:cxn modelId="{DFD4A543-3019-4F1B-B1C6-922DCBA771B7}" type="presOf" srcId="{93B2469E-8A8F-4249-8E44-6E83DD3F6273}" destId="{8645B058-A802-4253-B77C-0A83D4DF283F}" srcOrd="0" destOrd="0" presId="urn:microsoft.com/office/officeart/2005/8/layout/bProcess3"/>
    <dgm:cxn modelId="{9FB3034A-4CB6-4A9A-A159-89DFCA9D7E9D}" type="presOf" srcId="{EFADCA56-4827-48F6-A8A6-0B16A2B80B17}" destId="{8C6A8376-6C39-4B75-9026-A66554B2DAEC}" srcOrd="1" destOrd="0" presId="urn:microsoft.com/office/officeart/2005/8/layout/bProcess3"/>
    <dgm:cxn modelId="{8FF5404A-C058-4C9F-9AF5-13E545C78A18}" type="presOf" srcId="{02BD34DF-083E-4271-8A6F-C0A5A3FE9813}" destId="{C14D9D1A-CE36-4E97-9E50-FBC6378F6801}" srcOrd="0" destOrd="0" presId="urn:microsoft.com/office/officeart/2005/8/layout/bProcess3"/>
    <dgm:cxn modelId="{8B1ED952-59D5-4DB0-8A5A-884D923078E0}" srcId="{EE2FCE76-E740-4398-A013-BFDD31FCD580}" destId="{47AC9BC3-C84D-4369-AB7E-FA6BFD607219}" srcOrd="9" destOrd="0" parTransId="{B31127F6-26FF-4EE8-96FA-EED40585E3F4}" sibTransId="{0182FDA5-5DA1-48CB-825C-132515326A84}"/>
    <dgm:cxn modelId="{58DC565F-F1C6-46E6-8934-0BE39BC424D2}" type="presOf" srcId="{1572D56F-7AA2-479E-BB07-D235D3523072}" destId="{558794AD-27BC-46BA-8DD4-5288E7A93378}" srcOrd="0" destOrd="0" presId="urn:microsoft.com/office/officeart/2005/8/layout/bProcess3"/>
    <dgm:cxn modelId="{D4171860-F5BD-46D6-9A7A-536F3D1DF5B5}" srcId="{EE2FCE76-E740-4398-A013-BFDD31FCD580}" destId="{B2907891-D976-4549-941D-25DFF1F85EDF}" srcOrd="7" destOrd="0" parTransId="{D5E605CE-A43C-474E-9597-69360999C736}" sibTransId="{FD6C3F5F-5308-4A72-881D-35AAF9A26FCF}"/>
    <dgm:cxn modelId="{12FB066C-5447-4D7F-B7C6-7D56BEE6278C}" type="presOf" srcId="{EFADCA56-4827-48F6-A8A6-0B16A2B80B17}" destId="{BAF55D62-069A-46F8-84F1-462953BB6891}" srcOrd="0" destOrd="0" presId="urn:microsoft.com/office/officeart/2005/8/layout/bProcess3"/>
    <dgm:cxn modelId="{2F62056D-4365-49F2-A6D7-D80E2BD24374}" type="presOf" srcId="{FA2AA459-8323-429F-BA93-C30454B4AFFB}" destId="{6E77FA80-6A4E-47BF-A7E7-9570B29EBA2A}" srcOrd="0" destOrd="0" presId="urn:microsoft.com/office/officeart/2005/8/layout/bProcess3"/>
    <dgm:cxn modelId="{45075E73-4EBF-43F1-BE3C-6FC2006B0A73}" srcId="{EE2FCE76-E740-4398-A013-BFDD31FCD580}" destId="{4FB4CBE4-282B-474F-B233-E98CAE99C267}" srcOrd="6" destOrd="0" parTransId="{7FD4BF57-BB51-4539-BB1B-B9FF4766BB70}" sibTransId="{1572D56F-7AA2-479E-BB07-D235D3523072}"/>
    <dgm:cxn modelId="{C8B5A373-7EFA-44DE-B367-254126A8E8E6}" type="presOf" srcId="{93B8D9EB-2209-4274-8213-972BCD7C0320}" destId="{95DEBCD1-B688-45FF-8DD3-6BEE0131B575}" srcOrd="0" destOrd="0" presId="urn:microsoft.com/office/officeart/2005/8/layout/bProcess3"/>
    <dgm:cxn modelId="{925C9D76-9DB3-41EA-A377-DA62318D3191}" srcId="{EE2FCE76-E740-4398-A013-BFDD31FCD580}" destId="{DEEF4957-D6D6-40E7-A707-F2E7DA41914E}" srcOrd="1" destOrd="0" parTransId="{142F9B2A-9F18-4ACE-BBF6-9B325BC23C03}" sibTransId="{EFADCA56-4827-48F6-A8A6-0B16A2B80B17}"/>
    <dgm:cxn modelId="{51C30677-6134-4EEC-B233-DBDDA1502756}" type="presOf" srcId="{47AC9BC3-C84D-4369-AB7E-FA6BFD607219}" destId="{208619FB-52AC-4C21-B248-A59D58CE2C94}" srcOrd="0" destOrd="0" presId="urn:microsoft.com/office/officeart/2005/8/layout/bProcess3"/>
    <dgm:cxn modelId="{31DBF17B-1C92-45BC-A653-161A8739924A}" type="presOf" srcId="{B4CAFD9D-AFC2-4335-AC89-7699A3957AC1}" destId="{98AAC4C6-B4FA-420D-9AF6-3DCCEB120B14}" srcOrd="0" destOrd="0" presId="urn:microsoft.com/office/officeart/2005/8/layout/bProcess3"/>
    <dgm:cxn modelId="{DE77C87D-032E-4C43-87F7-6C913FEE2097}" type="presOf" srcId="{0182FDA5-5DA1-48CB-825C-132515326A84}" destId="{52DA74F8-F8ED-44C6-B665-E5664F80D661}" srcOrd="1" destOrd="0" presId="urn:microsoft.com/office/officeart/2005/8/layout/bProcess3"/>
    <dgm:cxn modelId="{313E3881-CC25-425C-B99F-9EDDFFE917A3}" type="presOf" srcId="{FD6C3F5F-5308-4A72-881D-35AAF9A26FCF}" destId="{388B81AE-86E4-45EB-9F9B-4100F47236FC}" srcOrd="1" destOrd="0" presId="urn:microsoft.com/office/officeart/2005/8/layout/bProcess3"/>
    <dgm:cxn modelId="{D00AFF81-3589-4C34-8E2D-A906A0B91C20}" type="presOf" srcId="{0182FDA5-5DA1-48CB-825C-132515326A84}" destId="{77556B89-6E2A-4435-9D6D-3C082FF56C1A}" srcOrd="0" destOrd="0" presId="urn:microsoft.com/office/officeart/2005/8/layout/bProcess3"/>
    <dgm:cxn modelId="{ACD0F788-9D0B-4D60-93CE-1C72EA437588}" srcId="{EE2FCE76-E740-4398-A013-BFDD31FCD580}" destId="{4315CC87-E1EE-473E-8B00-53A64CF05B37}" srcOrd="3" destOrd="0" parTransId="{DE21B378-AF34-42C5-AD7E-A3DB24A09C40}" sibTransId="{FA2AA459-8323-429F-BA93-C30454B4AFFB}"/>
    <dgm:cxn modelId="{CBA48F8A-E0E8-4BE0-842F-1FBAC6DF6EC2}" type="presOf" srcId="{EE2FCE76-E740-4398-A013-BFDD31FCD580}" destId="{32713B2D-11EB-4B82-87A8-92D059DBF5D0}" srcOrd="0" destOrd="0" presId="urn:microsoft.com/office/officeart/2005/8/layout/bProcess3"/>
    <dgm:cxn modelId="{5711148E-3D1B-4719-8AA4-84AD16E4A08A}" type="presOf" srcId="{8BDE569D-15D6-4218-9076-46C68C275299}" destId="{11E4B739-CF5E-4647-8026-129D440FA37D}" srcOrd="0" destOrd="0" presId="urn:microsoft.com/office/officeart/2005/8/layout/bProcess3"/>
    <dgm:cxn modelId="{FE248A90-E6EF-461B-9567-9835BDC99F9D}" srcId="{EE2FCE76-E740-4398-A013-BFDD31FCD580}" destId="{E0B49BA6-D448-4C57-B7C4-9FC24AF6ABB4}" srcOrd="10" destOrd="0" parTransId="{4A38DEB7-60C0-4279-83AA-C27EC30B080D}" sibTransId="{B4CAFD9D-AFC2-4335-AC89-7699A3957AC1}"/>
    <dgm:cxn modelId="{AF211292-B277-4F5D-964B-9C1E7AC27B95}" type="presOf" srcId="{7DAB9D65-16A7-449B-AFC8-851EB49CA06A}" destId="{D3511519-F8E2-4FBA-938E-6377A766FC68}" srcOrd="0" destOrd="0" presId="urn:microsoft.com/office/officeart/2005/8/layout/bProcess3"/>
    <dgm:cxn modelId="{6C984B92-4035-454C-B361-2CFAF12FBFBC}" type="presOf" srcId="{0936A3AD-9610-4E57-AA3C-C6EF692E0D0F}" destId="{32DABC7A-E55A-4C41-8297-CF7722AE0759}" srcOrd="1" destOrd="0" presId="urn:microsoft.com/office/officeart/2005/8/layout/bProcess3"/>
    <dgm:cxn modelId="{351A67A4-63A7-44B4-82E1-15B2BACA6D6C}" type="presOf" srcId="{0936A3AD-9610-4E57-AA3C-C6EF692E0D0F}" destId="{C4EC0A13-B8FE-4E1F-B470-D7F4F19B46D4}" srcOrd="0" destOrd="0" presId="urn:microsoft.com/office/officeart/2005/8/layout/bProcess3"/>
    <dgm:cxn modelId="{40069FA6-3BC7-45C7-8586-407A0F4D5890}" type="presOf" srcId="{FD6C3F5F-5308-4A72-881D-35AAF9A26FCF}" destId="{BC690C72-09C5-4E46-9662-923CD05AAA91}" srcOrd="0" destOrd="0" presId="urn:microsoft.com/office/officeart/2005/8/layout/bProcess3"/>
    <dgm:cxn modelId="{D3B04CAE-8A16-4303-8DE2-FA3523A6E57F}" type="presOf" srcId="{02BD34DF-083E-4271-8A6F-C0A5A3FE9813}" destId="{5A6F7EDD-E161-4CFF-9514-B4B311F3E592}" srcOrd="1" destOrd="0" presId="urn:microsoft.com/office/officeart/2005/8/layout/bProcess3"/>
    <dgm:cxn modelId="{20B31EB6-3E6A-4DDF-8C12-E531286E0C13}" srcId="{EE2FCE76-E740-4398-A013-BFDD31FCD580}" destId="{93B2469E-8A8F-4249-8E44-6E83DD3F6273}" srcOrd="8" destOrd="0" parTransId="{ECA9A3E5-E7BF-4E76-967C-EAB950580B3E}" sibTransId="{3738B377-5AF5-4046-BB7D-ED4844ED2884}"/>
    <dgm:cxn modelId="{D823B8B8-530B-40FA-B310-EC26BE55D569}" srcId="{EE2FCE76-E740-4398-A013-BFDD31FCD580}" destId="{B9826142-BAB1-471C-BFB3-7F9AABA2C964}" srcOrd="2" destOrd="0" parTransId="{A057AA90-0366-4449-AEEB-B43EA6615E20}" sibTransId="{0936A3AD-9610-4E57-AA3C-C6EF692E0D0F}"/>
    <dgm:cxn modelId="{9E6224BE-6FE6-4DF1-9025-77B61258F55F}" type="presOf" srcId="{4315CC87-E1EE-473E-8B00-53A64CF05B37}" destId="{8E28A88C-D90E-4CCF-85AE-50C169113D05}" srcOrd="0" destOrd="0" presId="urn:microsoft.com/office/officeart/2005/8/layout/bProcess3"/>
    <dgm:cxn modelId="{64B8AFBE-C5E0-46C4-97B1-2501CEE1D546}" type="presOf" srcId="{62348EBD-0415-4A4F-91AF-CC4BC013523B}" destId="{F1C8BE8A-244B-449B-9C0A-245ABB005D35}" srcOrd="0" destOrd="0" presId="urn:microsoft.com/office/officeart/2005/8/layout/bProcess3"/>
    <dgm:cxn modelId="{9847FFC1-CD55-41E6-9720-46CB4F23039A}" srcId="{EE2FCE76-E740-4398-A013-BFDD31FCD580}" destId="{C57A1C31-A1BE-460D-948C-55097C642AD0}" srcOrd="0" destOrd="0" parTransId="{F7FE74CC-6A6C-431C-945B-89A774D39F68}" sibTransId="{93B8D9EB-2209-4274-8213-972BCD7C0320}"/>
    <dgm:cxn modelId="{FB53A6D1-1F74-4E5E-8344-CC3F124C01BB}" type="presOf" srcId="{DEEF4957-D6D6-40E7-A707-F2E7DA41914E}" destId="{BB707C5F-0BED-443A-A5C8-4C44D2DBF018}" srcOrd="0" destOrd="0" presId="urn:microsoft.com/office/officeart/2005/8/layout/bProcess3"/>
    <dgm:cxn modelId="{D59F32DB-EF8E-4F7F-A4B0-915B84FF992D}" type="presOf" srcId="{3738B377-5AF5-4046-BB7D-ED4844ED2884}" destId="{DB26B879-3DE1-47E2-88E7-0D01A67CDDF7}" srcOrd="0" destOrd="0" presId="urn:microsoft.com/office/officeart/2005/8/layout/bProcess3"/>
    <dgm:cxn modelId="{5D6EAAE2-E3EF-44DF-8966-DF17AA57713C}" type="presOf" srcId="{1572D56F-7AA2-479E-BB07-D235D3523072}" destId="{BDEBE2C7-BC3F-46CB-AE47-FE2969330F62}" srcOrd="1" destOrd="0" presId="urn:microsoft.com/office/officeart/2005/8/layout/bProcess3"/>
    <dgm:cxn modelId="{F8D818FA-E736-4DBF-ADE5-E35E66C86D78}" type="presOf" srcId="{FA2AA459-8323-429F-BA93-C30454B4AFFB}" destId="{1E04689C-8DDF-4AF9-8C88-DA15B015CA03}" srcOrd="1" destOrd="0" presId="urn:microsoft.com/office/officeart/2005/8/layout/bProcess3"/>
    <dgm:cxn modelId="{3669A1E2-1825-4D0F-BF2E-AEFA74842FDA}" type="presParOf" srcId="{32713B2D-11EB-4B82-87A8-92D059DBF5D0}" destId="{860C30AF-6933-481F-B027-7B760084BF35}" srcOrd="0" destOrd="0" presId="urn:microsoft.com/office/officeart/2005/8/layout/bProcess3"/>
    <dgm:cxn modelId="{FD6F6132-8A72-4099-907B-4C5951325D97}" type="presParOf" srcId="{32713B2D-11EB-4B82-87A8-92D059DBF5D0}" destId="{95DEBCD1-B688-45FF-8DD3-6BEE0131B575}" srcOrd="1" destOrd="0" presId="urn:microsoft.com/office/officeart/2005/8/layout/bProcess3"/>
    <dgm:cxn modelId="{F79D02A4-5AF7-427C-B4B6-934E6E7C5D1C}" type="presParOf" srcId="{95DEBCD1-B688-45FF-8DD3-6BEE0131B575}" destId="{3DC3750A-615B-4A95-B2B9-5F98A96BC8DA}" srcOrd="0" destOrd="0" presId="urn:microsoft.com/office/officeart/2005/8/layout/bProcess3"/>
    <dgm:cxn modelId="{333C9F54-DC4E-4268-93E3-01604BBA3EF6}" type="presParOf" srcId="{32713B2D-11EB-4B82-87A8-92D059DBF5D0}" destId="{BB707C5F-0BED-443A-A5C8-4C44D2DBF018}" srcOrd="2" destOrd="0" presId="urn:microsoft.com/office/officeart/2005/8/layout/bProcess3"/>
    <dgm:cxn modelId="{F434BE66-99F4-4985-AE36-E7ECAF15B92B}" type="presParOf" srcId="{32713B2D-11EB-4B82-87A8-92D059DBF5D0}" destId="{BAF55D62-069A-46F8-84F1-462953BB6891}" srcOrd="3" destOrd="0" presId="urn:microsoft.com/office/officeart/2005/8/layout/bProcess3"/>
    <dgm:cxn modelId="{3EF8B807-DE72-449B-92CE-4314DBD6D91F}" type="presParOf" srcId="{BAF55D62-069A-46F8-84F1-462953BB6891}" destId="{8C6A8376-6C39-4B75-9026-A66554B2DAEC}" srcOrd="0" destOrd="0" presId="urn:microsoft.com/office/officeart/2005/8/layout/bProcess3"/>
    <dgm:cxn modelId="{034A8C6C-A543-425A-8EF2-AB255CDAEE93}" type="presParOf" srcId="{32713B2D-11EB-4B82-87A8-92D059DBF5D0}" destId="{DA4277CE-F792-4554-A338-CBFF9E398FB5}" srcOrd="4" destOrd="0" presId="urn:microsoft.com/office/officeart/2005/8/layout/bProcess3"/>
    <dgm:cxn modelId="{657EA697-E857-4266-9357-1AC3FCE2B800}" type="presParOf" srcId="{32713B2D-11EB-4B82-87A8-92D059DBF5D0}" destId="{C4EC0A13-B8FE-4E1F-B470-D7F4F19B46D4}" srcOrd="5" destOrd="0" presId="urn:microsoft.com/office/officeart/2005/8/layout/bProcess3"/>
    <dgm:cxn modelId="{17DEADCE-A778-4516-B02B-2F18D71A4A6C}" type="presParOf" srcId="{C4EC0A13-B8FE-4E1F-B470-D7F4F19B46D4}" destId="{32DABC7A-E55A-4C41-8297-CF7722AE0759}" srcOrd="0" destOrd="0" presId="urn:microsoft.com/office/officeart/2005/8/layout/bProcess3"/>
    <dgm:cxn modelId="{BBA0F637-D43F-4EF5-9B7B-C8C122C7D0A7}" type="presParOf" srcId="{32713B2D-11EB-4B82-87A8-92D059DBF5D0}" destId="{8E28A88C-D90E-4CCF-85AE-50C169113D05}" srcOrd="6" destOrd="0" presId="urn:microsoft.com/office/officeart/2005/8/layout/bProcess3"/>
    <dgm:cxn modelId="{DC89859E-A90D-4382-B316-63D4A481F42B}" type="presParOf" srcId="{32713B2D-11EB-4B82-87A8-92D059DBF5D0}" destId="{6E77FA80-6A4E-47BF-A7E7-9570B29EBA2A}" srcOrd="7" destOrd="0" presId="urn:microsoft.com/office/officeart/2005/8/layout/bProcess3"/>
    <dgm:cxn modelId="{FF786262-C472-4F9F-8885-D5DC48B56EF8}" type="presParOf" srcId="{6E77FA80-6A4E-47BF-A7E7-9570B29EBA2A}" destId="{1E04689C-8DDF-4AF9-8C88-DA15B015CA03}" srcOrd="0" destOrd="0" presId="urn:microsoft.com/office/officeart/2005/8/layout/bProcess3"/>
    <dgm:cxn modelId="{7C50C4EE-4EC1-4DBE-9CE4-24238BA75E1E}" type="presParOf" srcId="{32713B2D-11EB-4B82-87A8-92D059DBF5D0}" destId="{D3511519-F8E2-4FBA-938E-6377A766FC68}" srcOrd="8" destOrd="0" presId="urn:microsoft.com/office/officeart/2005/8/layout/bProcess3"/>
    <dgm:cxn modelId="{A319FA3E-19AB-4449-8FA4-BD7096A3FEA3}" type="presParOf" srcId="{32713B2D-11EB-4B82-87A8-92D059DBF5D0}" destId="{11E4B739-CF5E-4647-8026-129D440FA37D}" srcOrd="9" destOrd="0" presId="urn:microsoft.com/office/officeart/2005/8/layout/bProcess3"/>
    <dgm:cxn modelId="{1F588615-154F-407D-8510-0AE5E6C1E883}" type="presParOf" srcId="{11E4B739-CF5E-4647-8026-129D440FA37D}" destId="{31130943-4C34-4740-A9C2-7E5D2807A3D8}" srcOrd="0" destOrd="0" presId="urn:microsoft.com/office/officeart/2005/8/layout/bProcess3"/>
    <dgm:cxn modelId="{36747C49-E75A-408F-96E3-DD1A197DECC5}" type="presParOf" srcId="{32713B2D-11EB-4B82-87A8-92D059DBF5D0}" destId="{6F1E545D-D688-4D4C-B8AD-DB1D9A3545BF}" srcOrd="10" destOrd="0" presId="urn:microsoft.com/office/officeart/2005/8/layout/bProcess3"/>
    <dgm:cxn modelId="{AA93236F-11AB-4571-939E-854F1BA96DF6}" type="presParOf" srcId="{32713B2D-11EB-4B82-87A8-92D059DBF5D0}" destId="{C14D9D1A-CE36-4E97-9E50-FBC6378F6801}" srcOrd="11" destOrd="0" presId="urn:microsoft.com/office/officeart/2005/8/layout/bProcess3"/>
    <dgm:cxn modelId="{F70DFD99-2431-4800-B3E6-F55E5E00145B}" type="presParOf" srcId="{C14D9D1A-CE36-4E97-9E50-FBC6378F6801}" destId="{5A6F7EDD-E161-4CFF-9514-B4B311F3E592}" srcOrd="0" destOrd="0" presId="urn:microsoft.com/office/officeart/2005/8/layout/bProcess3"/>
    <dgm:cxn modelId="{479307D7-4B2B-4D29-93C1-F2E25DA73FAB}" type="presParOf" srcId="{32713B2D-11EB-4B82-87A8-92D059DBF5D0}" destId="{092A5CED-F3DC-4BB8-94FB-578730684B96}" srcOrd="12" destOrd="0" presId="urn:microsoft.com/office/officeart/2005/8/layout/bProcess3"/>
    <dgm:cxn modelId="{4E962A01-6F57-42B5-8547-BFB555C614B4}" type="presParOf" srcId="{32713B2D-11EB-4B82-87A8-92D059DBF5D0}" destId="{558794AD-27BC-46BA-8DD4-5288E7A93378}" srcOrd="13" destOrd="0" presId="urn:microsoft.com/office/officeart/2005/8/layout/bProcess3"/>
    <dgm:cxn modelId="{46FD15C7-0D18-461D-91A0-04B9349EC2D4}" type="presParOf" srcId="{558794AD-27BC-46BA-8DD4-5288E7A93378}" destId="{BDEBE2C7-BC3F-46CB-AE47-FE2969330F62}" srcOrd="0" destOrd="0" presId="urn:microsoft.com/office/officeart/2005/8/layout/bProcess3"/>
    <dgm:cxn modelId="{43206869-4125-452A-B44A-CFFC27E706E7}" type="presParOf" srcId="{32713B2D-11EB-4B82-87A8-92D059DBF5D0}" destId="{59BE7099-5D1B-4F6C-BB67-C8B029974941}" srcOrd="14" destOrd="0" presId="urn:microsoft.com/office/officeart/2005/8/layout/bProcess3"/>
    <dgm:cxn modelId="{2DD40767-899D-48B7-9E9D-0B6BED146510}" type="presParOf" srcId="{32713B2D-11EB-4B82-87A8-92D059DBF5D0}" destId="{BC690C72-09C5-4E46-9662-923CD05AAA91}" srcOrd="15" destOrd="0" presId="urn:microsoft.com/office/officeart/2005/8/layout/bProcess3"/>
    <dgm:cxn modelId="{97C60523-8808-4E70-87DB-9D4C30BD691D}" type="presParOf" srcId="{BC690C72-09C5-4E46-9662-923CD05AAA91}" destId="{388B81AE-86E4-45EB-9F9B-4100F47236FC}" srcOrd="0" destOrd="0" presId="urn:microsoft.com/office/officeart/2005/8/layout/bProcess3"/>
    <dgm:cxn modelId="{123CBA0A-5CAF-4343-9E28-6CB2BAF1FBD0}" type="presParOf" srcId="{32713B2D-11EB-4B82-87A8-92D059DBF5D0}" destId="{8645B058-A802-4253-B77C-0A83D4DF283F}" srcOrd="16" destOrd="0" presId="urn:microsoft.com/office/officeart/2005/8/layout/bProcess3"/>
    <dgm:cxn modelId="{5CFBA3B9-79E6-49E0-B6BD-20D4B315A4D3}" type="presParOf" srcId="{32713B2D-11EB-4B82-87A8-92D059DBF5D0}" destId="{DB26B879-3DE1-47E2-88E7-0D01A67CDDF7}" srcOrd="17" destOrd="0" presId="urn:microsoft.com/office/officeart/2005/8/layout/bProcess3"/>
    <dgm:cxn modelId="{A18413F3-888E-4FA4-A606-71CC358047BC}" type="presParOf" srcId="{DB26B879-3DE1-47E2-88E7-0D01A67CDDF7}" destId="{5F79C131-A80B-461A-A092-0B6982A36295}" srcOrd="0" destOrd="0" presId="urn:microsoft.com/office/officeart/2005/8/layout/bProcess3"/>
    <dgm:cxn modelId="{455CEB31-DC69-4786-8112-EB9290532BA1}" type="presParOf" srcId="{32713B2D-11EB-4B82-87A8-92D059DBF5D0}" destId="{208619FB-52AC-4C21-B248-A59D58CE2C94}" srcOrd="18" destOrd="0" presId="urn:microsoft.com/office/officeart/2005/8/layout/bProcess3"/>
    <dgm:cxn modelId="{0D7E4D08-8D0A-4A61-8519-ACD03A3AAF53}" type="presParOf" srcId="{32713B2D-11EB-4B82-87A8-92D059DBF5D0}" destId="{77556B89-6E2A-4435-9D6D-3C082FF56C1A}" srcOrd="19" destOrd="0" presId="urn:microsoft.com/office/officeart/2005/8/layout/bProcess3"/>
    <dgm:cxn modelId="{6B8A6AE6-0804-43B6-BA7F-BE0AB59C14CB}" type="presParOf" srcId="{77556B89-6E2A-4435-9D6D-3C082FF56C1A}" destId="{52DA74F8-F8ED-44C6-B665-E5664F80D661}" srcOrd="0" destOrd="0" presId="urn:microsoft.com/office/officeart/2005/8/layout/bProcess3"/>
    <dgm:cxn modelId="{3C7E4CE8-785A-4160-AEF2-CBA81ADB3379}" type="presParOf" srcId="{32713B2D-11EB-4B82-87A8-92D059DBF5D0}" destId="{C6344D41-5DE0-4B24-9A15-4A1A4A7C48E6}" srcOrd="20" destOrd="0" presId="urn:microsoft.com/office/officeart/2005/8/layout/bProcess3"/>
    <dgm:cxn modelId="{C27C1167-98B0-47DC-A04B-39F7EBEEE3DA}" type="presParOf" srcId="{32713B2D-11EB-4B82-87A8-92D059DBF5D0}" destId="{98AAC4C6-B4FA-420D-9AF6-3DCCEB120B14}" srcOrd="21" destOrd="0" presId="urn:microsoft.com/office/officeart/2005/8/layout/bProcess3"/>
    <dgm:cxn modelId="{CA7C0C24-AF09-41AA-AF7F-CFE253463A4B}" type="presParOf" srcId="{98AAC4C6-B4FA-420D-9AF6-3DCCEB120B14}" destId="{F375D397-EC3C-4143-BBE0-34D1F5AB8CB9}" srcOrd="0" destOrd="0" presId="urn:microsoft.com/office/officeart/2005/8/layout/bProcess3"/>
    <dgm:cxn modelId="{2F7A9E8D-A870-465E-BD4B-0271B1D68D74}" type="presParOf" srcId="{32713B2D-11EB-4B82-87A8-92D059DBF5D0}" destId="{F1C8BE8A-244B-449B-9C0A-245ABB005D35}" srcOrd="22"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AE7C46B-130F-4A62-B13B-78B3FE1C34BF}"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en-US"/>
        </a:p>
      </dgm:t>
    </dgm:pt>
    <dgm:pt modelId="{12C787AC-3161-4CD1-883E-13AC32DA7CC2}">
      <dgm:prSet custT="1"/>
      <dgm:spPr/>
      <dgm:t>
        <a:bodyPr/>
        <a:lstStyle/>
        <a:p>
          <a:r>
            <a:rPr lang="en-US" sz="1400">
              <a:latin typeface="Gill Sans MT" panose="020B0502020104020203" pitchFamily="34" charset="0"/>
            </a:rPr>
            <a:t>Reduce trust in public health authorities</a:t>
          </a:r>
        </a:p>
      </dgm:t>
    </dgm:pt>
    <dgm:pt modelId="{D7603DB8-0B07-4AD3-B27D-2B509394DEFD}" type="parTrans" cxnId="{5C952D1E-87F7-4018-8659-2892F374F11D}">
      <dgm:prSet/>
      <dgm:spPr/>
      <dgm:t>
        <a:bodyPr/>
        <a:lstStyle/>
        <a:p>
          <a:endParaRPr lang="en-US" sz="2000">
            <a:latin typeface="Gill Sans MT" panose="020B0502020104020203" pitchFamily="34" charset="0"/>
          </a:endParaRPr>
        </a:p>
      </dgm:t>
    </dgm:pt>
    <dgm:pt modelId="{1F7A1511-BF50-4CCC-B145-D573F28E37B1}" type="sibTrans" cxnId="{5C952D1E-87F7-4018-8659-2892F374F11D}">
      <dgm:prSet/>
      <dgm:spPr/>
      <dgm:t>
        <a:bodyPr/>
        <a:lstStyle/>
        <a:p>
          <a:endParaRPr lang="en-US" sz="2000">
            <a:latin typeface="Gill Sans MT" panose="020B0502020104020203" pitchFamily="34" charset="0"/>
          </a:endParaRPr>
        </a:p>
      </dgm:t>
    </dgm:pt>
    <dgm:pt modelId="{E08BAA67-A567-42FB-B951-97CBFAB5A521}">
      <dgm:prSet custT="1"/>
      <dgm:spPr/>
      <dgm:t>
        <a:bodyPr/>
        <a:lstStyle/>
        <a:p>
          <a:r>
            <a:rPr lang="en-US" sz="1400">
              <a:latin typeface="Gill Sans MT" panose="020B0502020104020203" pitchFamily="34" charset="0"/>
            </a:rPr>
            <a:t>Hinder public health preparedness and response</a:t>
          </a:r>
        </a:p>
      </dgm:t>
    </dgm:pt>
    <dgm:pt modelId="{0A24CB79-15E1-4595-988E-C2964363D020}" type="parTrans" cxnId="{09F9896E-90B3-4D75-B37C-1581C254D643}">
      <dgm:prSet/>
      <dgm:spPr/>
      <dgm:t>
        <a:bodyPr/>
        <a:lstStyle/>
        <a:p>
          <a:endParaRPr lang="en-US" sz="2000">
            <a:latin typeface="Gill Sans MT" panose="020B0502020104020203" pitchFamily="34" charset="0"/>
          </a:endParaRPr>
        </a:p>
      </dgm:t>
    </dgm:pt>
    <dgm:pt modelId="{74334913-AFEC-439D-BA75-B32FD097B4B2}" type="sibTrans" cxnId="{09F9896E-90B3-4D75-B37C-1581C254D643}">
      <dgm:prSet/>
      <dgm:spPr/>
      <dgm:t>
        <a:bodyPr/>
        <a:lstStyle/>
        <a:p>
          <a:endParaRPr lang="en-US" sz="2000">
            <a:latin typeface="Gill Sans MT" panose="020B0502020104020203" pitchFamily="34" charset="0"/>
          </a:endParaRPr>
        </a:p>
      </dgm:t>
    </dgm:pt>
    <dgm:pt modelId="{BD1A17E9-014F-481F-BC68-E0A5AE7BAF2D}">
      <dgm:prSet custT="1"/>
      <dgm:spPr/>
      <dgm:t>
        <a:bodyPr/>
        <a:lstStyle/>
        <a:p>
          <a:r>
            <a:rPr lang="en-US" sz="1400">
              <a:latin typeface="Gill Sans MT" panose="020B0502020104020203" pitchFamily="34" charset="0"/>
            </a:rPr>
            <a:t>Influence health behavior</a:t>
          </a:r>
        </a:p>
      </dgm:t>
    </dgm:pt>
    <dgm:pt modelId="{33D5D447-1D63-43C3-8D4E-8133B4AC92EF}" type="parTrans" cxnId="{98888579-6EBE-4897-B8E6-09BCC7DB8592}">
      <dgm:prSet/>
      <dgm:spPr/>
      <dgm:t>
        <a:bodyPr/>
        <a:lstStyle/>
        <a:p>
          <a:endParaRPr lang="en-US" sz="2000">
            <a:latin typeface="Gill Sans MT" panose="020B0502020104020203" pitchFamily="34" charset="0"/>
          </a:endParaRPr>
        </a:p>
      </dgm:t>
    </dgm:pt>
    <dgm:pt modelId="{DADCB4F6-1386-425F-A52E-39A6F3D87017}" type="sibTrans" cxnId="{98888579-6EBE-4897-B8E6-09BCC7DB8592}">
      <dgm:prSet/>
      <dgm:spPr/>
      <dgm:t>
        <a:bodyPr/>
        <a:lstStyle/>
        <a:p>
          <a:endParaRPr lang="en-US" sz="2000">
            <a:latin typeface="Gill Sans MT" panose="020B0502020104020203" pitchFamily="34" charset="0"/>
          </a:endParaRPr>
        </a:p>
      </dgm:t>
    </dgm:pt>
    <dgm:pt modelId="{687E79F3-09CF-473F-8169-22CEB237AB60}">
      <dgm:prSet custT="1"/>
      <dgm:spPr/>
      <dgm:t>
        <a:bodyPr/>
        <a:lstStyle/>
        <a:p>
          <a:r>
            <a:rPr lang="en-US" sz="1400">
              <a:latin typeface="Gill Sans MT" panose="020B0502020104020203" pitchFamily="34" charset="0"/>
            </a:rPr>
            <a:t>Impact health outcomes</a:t>
          </a:r>
        </a:p>
      </dgm:t>
    </dgm:pt>
    <dgm:pt modelId="{90A423F6-18A6-4AAF-9DF3-832EF7731909}" type="parTrans" cxnId="{BD38E0AC-1DA6-4F7C-96CF-3572892DC3EB}">
      <dgm:prSet/>
      <dgm:spPr/>
      <dgm:t>
        <a:bodyPr/>
        <a:lstStyle/>
        <a:p>
          <a:endParaRPr lang="en-US" sz="2000">
            <a:latin typeface="Gill Sans MT" panose="020B0502020104020203" pitchFamily="34" charset="0"/>
          </a:endParaRPr>
        </a:p>
      </dgm:t>
    </dgm:pt>
    <dgm:pt modelId="{3E6BB406-E56E-450F-A870-4AB177E6F86D}" type="sibTrans" cxnId="{BD38E0AC-1DA6-4F7C-96CF-3572892DC3EB}">
      <dgm:prSet/>
      <dgm:spPr/>
      <dgm:t>
        <a:bodyPr/>
        <a:lstStyle/>
        <a:p>
          <a:endParaRPr lang="en-US" sz="2000">
            <a:latin typeface="Gill Sans MT" panose="020B0502020104020203" pitchFamily="34" charset="0"/>
          </a:endParaRPr>
        </a:p>
      </dgm:t>
    </dgm:pt>
    <dgm:pt modelId="{971E6D72-AC56-4DDD-ADAE-30974D005FFC}" type="pres">
      <dgm:prSet presAssocID="{5AE7C46B-130F-4A62-B13B-78B3FE1C34BF}" presName="Name0" presStyleCnt="0">
        <dgm:presLayoutVars>
          <dgm:chMax/>
          <dgm:chPref/>
          <dgm:dir/>
        </dgm:presLayoutVars>
      </dgm:prSet>
      <dgm:spPr/>
    </dgm:pt>
    <dgm:pt modelId="{D7EDB8B6-E15C-40CF-9D0E-FED8192123A5}" type="pres">
      <dgm:prSet presAssocID="{12C787AC-3161-4CD1-883E-13AC32DA7CC2}" presName="composite" presStyleCnt="0">
        <dgm:presLayoutVars>
          <dgm:chMax val="1"/>
          <dgm:chPref val="1"/>
        </dgm:presLayoutVars>
      </dgm:prSet>
      <dgm:spPr/>
    </dgm:pt>
    <dgm:pt modelId="{6007A90A-738C-4A89-ACDA-E26255AAAE76}" type="pres">
      <dgm:prSet presAssocID="{12C787AC-3161-4CD1-883E-13AC32DA7CC2}" presName="Accent" presStyleLbl="trAlignAcc1" presStyleIdx="0" presStyleCnt="4">
        <dgm:presLayoutVars>
          <dgm:chMax val="0"/>
          <dgm:chPref val="0"/>
        </dgm:presLayoutVars>
      </dgm:prSet>
      <dgm:spPr/>
    </dgm:pt>
    <dgm:pt modelId="{2F5075C7-F3C4-40C1-95AF-2AB0EBEF857E}" type="pres">
      <dgm:prSet presAssocID="{12C787AC-3161-4CD1-883E-13AC32DA7CC2}" presName="Image" presStyleLbl="alignImgPlace1" presStyleIdx="0" presStyleCnt="4">
        <dgm:presLayoutVars>
          <dgm:chMax val="0"/>
          <dgm:chPref val="0"/>
        </dgm:presLayoutVars>
      </dgm:prSet>
      <dgm:spPr>
        <a:blipFill>
          <a:blip xmlns:r="http://schemas.openxmlformats.org/officeDocument/2006/relationships" r:embed="rId1"/>
          <a:srcRect/>
          <a:stretch>
            <a:fillRect l="-14000" r="-14000"/>
          </a:stretch>
        </a:blipFill>
      </dgm:spPr>
      <dgm:extLst>
        <a:ext uri="{E40237B7-FDA0-4F09-8148-C483321AD2D9}">
          <dgm14:cNvPr xmlns:dgm14="http://schemas.microsoft.com/office/drawing/2010/diagram" id="0" name="" descr="People holding hands"/>
        </a:ext>
      </dgm:extLst>
    </dgm:pt>
    <dgm:pt modelId="{0CD4D788-C3C3-498B-8F7C-5A407A78EB6E}" type="pres">
      <dgm:prSet presAssocID="{12C787AC-3161-4CD1-883E-13AC32DA7CC2}" presName="ChildComposite" presStyleCnt="0"/>
      <dgm:spPr/>
    </dgm:pt>
    <dgm:pt modelId="{AAD1457F-A550-43B4-AF98-740AB97B93C1}" type="pres">
      <dgm:prSet presAssocID="{12C787AC-3161-4CD1-883E-13AC32DA7CC2}" presName="Child" presStyleLbl="node1" presStyleIdx="0" presStyleCnt="0">
        <dgm:presLayoutVars>
          <dgm:chMax val="0"/>
          <dgm:chPref val="0"/>
          <dgm:bulletEnabled val="1"/>
        </dgm:presLayoutVars>
      </dgm:prSet>
      <dgm:spPr/>
    </dgm:pt>
    <dgm:pt modelId="{A774C8CD-C0E6-41F0-BDB4-E0E5A0259274}" type="pres">
      <dgm:prSet presAssocID="{12C787AC-3161-4CD1-883E-13AC32DA7CC2}" presName="Parent" presStyleLbl="revTx" presStyleIdx="0" presStyleCnt="4">
        <dgm:presLayoutVars>
          <dgm:chMax val="1"/>
          <dgm:chPref val="0"/>
          <dgm:bulletEnabled val="1"/>
        </dgm:presLayoutVars>
      </dgm:prSet>
      <dgm:spPr/>
    </dgm:pt>
    <dgm:pt modelId="{80EEEE9A-CC48-42A7-A93E-9C770935DC7C}" type="pres">
      <dgm:prSet presAssocID="{1F7A1511-BF50-4CCC-B145-D573F28E37B1}" presName="sibTrans" presStyleCnt="0"/>
      <dgm:spPr/>
    </dgm:pt>
    <dgm:pt modelId="{1AF39143-ECE0-4BD2-85A0-70709C5978C3}" type="pres">
      <dgm:prSet presAssocID="{E08BAA67-A567-42FB-B951-97CBFAB5A521}" presName="composite" presStyleCnt="0">
        <dgm:presLayoutVars>
          <dgm:chMax val="1"/>
          <dgm:chPref val="1"/>
        </dgm:presLayoutVars>
      </dgm:prSet>
      <dgm:spPr/>
    </dgm:pt>
    <dgm:pt modelId="{981AABEC-CFF9-4D9C-BA1C-5422041D5E68}" type="pres">
      <dgm:prSet presAssocID="{E08BAA67-A567-42FB-B951-97CBFAB5A521}" presName="Accent" presStyleLbl="trAlignAcc1" presStyleIdx="1" presStyleCnt="4" custScaleX="110598">
        <dgm:presLayoutVars>
          <dgm:chMax val="0"/>
          <dgm:chPref val="0"/>
        </dgm:presLayoutVars>
      </dgm:prSet>
      <dgm:spPr/>
    </dgm:pt>
    <dgm:pt modelId="{18CE8A49-AB77-48D8-BE2E-1AEBF59F6FCB}" type="pres">
      <dgm:prSet presAssocID="{E08BAA67-A567-42FB-B951-97CBFAB5A521}" presName="Image" presStyleLbl="alignImgPlace1" presStyleIdx="1" presStyleCnt="4" custScaleX="109794">
        <dgm:presLayoutVars>
          <dgm:chMax val="0"/>
          <dgm:chPref val="0"/>
        </dgm:presLayoutVars>
      </dgm:prSet>
      <dgm:spPr>
        <a:blipFill>
          <a:blip xmlns:r="http://schemas.openxmlformats.org/officeDocument/2006/relationships" r:embed="rId2"/>
          <a:srcRect/>
          <a:stretch>
            <a:fillRect l="-8000" r="-8000"/>
          </a:stretch>
        </a:blipFill>
      </dgm:spPr>
      <dgm:extLst>
        <a:ext uri="{E40237B7-FDA0-4F09-8148-C483321AD2D9}">
          <dgm14:cNvPr xmlns:dgm14="http://schemas.microsoft.com/office/drawing/2010/diagram" id="0" name="" descr="Doctor cleaning skin for needle"/>
        </a:ext>
      </dgm:extLst>
    </dgm:pt>
    <dgm:pt modelId="{ADA88DB5-3DA0-48F7-B077-FE38D7C06249}" type="pres">
      <dgm:prSet presAssocID="{E08BAA67-A567-42FB-B951-97CBFAB5A521}" presName="ChildComposite" presStyleCnt="0"/>
      <dgm:spPr/>
    </dgm:pt>
    <dgm:pt modelId="{07F38757-7643-41B6-91F0-C9AF4E67EBEC}" type="pres">
      <dgm:prSet presAssocID="{E08BAA67-A567-42FB-B951-97CBFAB5A521}" presName="Child" presStyleLbl="node1" presStyleIdx="0" presStyleCnt="0">
        <dgm:presLayoutVars>
          <dgm:chMax val="0"/>
          <dgm:chPref val="0"/>
          <dgm:bulletEnabled val="1"/>
        </dgm:presLayoutVars>
      </dgm:prSet>
      <dgm:spPr/>
    </dgm:pt>
    <dgm:pt modelId="{7989B2A5-6EC3-4E86-BA16-70F98F7DBD31}" type="pres">
      <dgm:prSet presAssocID="{E08BAA67-A567-42FB-B951-97CBFAB5A521}" presName="Parent" presStyleLbl="revTx" presStyleIdx="1" presStyleCnt="4" custScaleX="114977">
        <dgm:presLayoutVars>
          <dgm:chMax val="1"/>
          <dgm:chPref val="0"/>
          <dgm:bulletEnabled val="1"/>
        </dgm:presLayoutVars>
      </dgm:prSet>
      <dgm:spPr/>
    </dgm:pt>
    <dgm:pt modelId="{28624B77-E5BF-4B2E-B6A7-628CECB00E58}" type="pres">
      <dgm:prSet presAssocID="{74334913-AFEC-439D-BA75-B32FD097B4B2}" presName="sibTrans" presStyleCnt="0"/>
      <dgm:spPr/>
    </dgm:pt>
    <dgm:pt modelId="{326D67C0-0A2C-4A5E-ADD8-8021DE6E9F49}" type="pres">
      <dgm:prSet presAssocID="{BD1A17E9-014F-481F-BC68-E0A5AE7BAF2D}" presName="composite" presStyleCnt="0">
        <dgm:presLayoutVars>
          <dgm:chMax val="1"/>
          <dgm:chPref val="1"/>
        </dgm:presLayoutVars>
      </dgm:prSet>
      <dgm:spPr/>
    </dgm:pt>
    <dgm:pt modelId="{B7B442C8-0754-4598-B7A4-D27EFBC76AE3}" type="pres">
      <dgm:prSet presAssocID="{BD1A17E9-014F-481F-BC68-E0A5AE7BAF2D}" presName="Accent" presStyleLbl="trAlignAcc1" presStyleIdx="2" presStyleCnt="4">
        <dgm:presLayoutVars>
          <dgm:chMax val="0"/>
          <dgm:chPref val="0"/>
        </dgm:presLayoutVars>
      </dgm:prSet>
      <dgm:spPr/>
    </dgm:pt>
    <dgm:pt modelId="{15D99FAA-EFA8-4130-A2C8-1164F63ED895}" type="pres">
      <dgm:prSet presAssocID="{BD1A17E9-014F-481F-BC68-E0A5AE7BAF2D}" presName="Image" presStyleLbl="alignImgPlace1" presStyleIdx="2" presStyleCnt="4">
        <dgm:presLayoutVars>
          <dgm:chMax val="0"/>
          <dgm:chPref val="0"/>
        </dgm:presLayoutVars>
      </dgm:prSet>
      <dgm:spPr>
        <a:blipFill>
          <a:blip xmlns:r="http://schemas.openxmlformats.org/officeDocument/2006/relationships" r:embed="rId3"/>
          <a:srcRect/>
          <a:stretch>
            <a:fillRect l="-14000" r="-14000"/>
          </a:stretch>
        </a:blipFill>
      </dgm:spPr>
      <dgm:extLst>
        <a:ext uri="{E40237B7-FDA0-4F09-8148-C483321AD2D9}">
          <dgm14:cNvPr xmlns:dgm14="http://schemas.microsoft.com/office/drawing/2010/diagram" id="0" name="" descr="Mother and child wearing mask"/>
        </a:ext>
      </dgm:extLst>
    </dgm:pt>
    <dgm:pt modelId="{2434CEA0-54AE-422C-B4CC-786F11CAC152}" type="pres">
      <dgm:prSet presAssocID="{BD1A17E9-014F-481F-BC68-E0A5AE7BAF2D}" presName="ChildComposite" presStyleCnt="0"/>
      <dgm:spPr/>
    </dgm:pt>
    <dgm:pt modelId="{AAC81779-D90D-46DF-BD3C-8D561B42AD79}" type="pres">
      <dgm:prSet presAssocID="{BD1A17E9-014F-481F-BC68-E0A5AE7BAF2D}" presName="Child" presStyleLbl="node1" presStyleIdx="0" presStyleCnt="0">
        <dgm:presLayoutVars>
          <dgm:chMax val="0"/>
          <dgm:chPref val="0"/>
          <dgm:bulletEnabled val="1"/>
        </dgm:presLayoutVars>
      </dgm:prSet>
      <dgm:spPr/>
    </dgm:pt>
    <dgm:pt modelId="{9E5FA5BC-B0E4-423D-8868-40B514505BB5}" type="pres">
      <dgm:prSet presAssocID="{BD1A17E9-014F-481F-BC68-E0A5AE7BAF2D}" presName="Parent" presStyleLbl="revTx" presStyleIdx="2" presStyleCnt="4">
        <dgm:presLayoutVars>
          <dgm:chMax val="1"/>
          <dgm:chPref val="0"/>
          <dgm:bulletEnabled val="1"/>
        </dgm:presLayoutVars>
      </dgm:prSet>
      <dgm:spPr/>
    </dgm:pt>
    <dgm:pt modelId="{38C1AA83-95FC-4A1C-8FC4-7D82C0C71849}" type="pres">
      <dgm:prSet presAssocID="{DADCB4F6-1386-425F-A52E-39A6F3D87017}" presName="sibTrans" presStyleCnt="0"/>
      <dgm:spPr/>
    </dgm:pt>
    <dgm:pt modelId="{EFAFE2AB-83B2-4948-8D1B-1AC3D07F2DC3}" type="pres">
      <dgm:prSet presAssocID="{687E79F3-09CF-473F-8169-22CEB237AB60}" presName="composite" presStyleCnt="0">
        <dgm:presLayoutVars>
          <dgm:chMax val="1"/>
          <dgm:chPref val="1"/>
        </dgm:presLayoutVars>
      </dgm:prSet>
      <dgm:spPr/>
    </dgm:pt>
    <dgm:pt modelId="{76FD6787-98D1-41CD-AF42-16035CB6D356}" type="pres">
      <dgm:prSet presAssocID="{687E79F3-09CF-473F-8169-22CEB237AB60}" presName="Accent" presStyleLbl="trAlignAcc1" presStyleIdx="3" presStyleCnt="4">
        <dgm:presLayoutVars>
          <dgm:chMax val="0"/>
          <dgm:chPref val="0"/>
        </dgm:presLayoutVars>
      </dgm:prSet>
      <dgm:spPr/>
    </dgm:pt>
    <dgm:pt modelId="{32BA2F3B-5BF7-4858-BBC5-09EEE02EEA72}" type="pres">
      <dgm:prSet presAssocID="{687E79F3-09CF-473F-8169-22CEB237AB60}" presName="Image" presStyleLbl="alignImgPlace1" presStyleIdx="3" presStyleCnt="4">
        <dgm:presLayoutVars>
          <dgm:chMax val="0"/>
          <dgm:chPref val="0"/>
        </dgm:presLayoutVars>
      </dgm:prSet>
      <dgm:spPr>
        <a:blipFill>
          <a:blip xmlns:r="http://schemas.openxmlformats.org/officeDocument/2006/relationships" r:embed="rId4"/>
          <a:srcRect/>
          <a:stretch>
            <a:fillRect l="-14000" r="-14000"/>
          </a:stretch>
        </a:blipFill>
      </dgm:spPr>
      <dgm:extLst>
        <a:ext uri="{E40237B7-FDA0-4F09-8148-C483321AD2D9}">
          <dgm14:cNvPr xmlns:dgm14="http://schemas.microsoft.com/office/drawing/2010/diagram" id="0" name="" descr="Hospital bed in a room"/>
        </a:ext>
      </dgm:extLst>
    </dgm:pt>
    <dgm:pt modelId="{EC10A782-7C95-484E-8092-DFB8CA2DD72B}" type="pres">
      <dgm:prSet presAssocID="{687E79F3-09CF-473F-8169-22CEB237AB60}" presName="ChildComposite" presStyleCnt="0"/>
      <dgm:spPr/>
    </dgm:pt>
    <dgm:pt modelId="{AFB77F0D-98D0-4AD9-87C6-95374779C32F}" type="pres">
      <dgm:prSet presAssocID="{687E79F3-09CF-473F-8169-22CEB237AB60}" presName="Child" presStyleLbl="node1" presStyleIdx="0" presStyleCnt="0">
        <dgm:presLayoutVars>
          <dgm:chMax val="0"/>
          <dgm:chPref val="0"/>
          <dgm:bulletEnabled val="1"/>
        </dgm:presLayoutVars>
      </dgm:prSet>
      <dgm:spPr/>
    </dgm:pt>
    <dgm:pt modelId="{4D7EB7BB-1CF8-4ECC-8093-599439FFCF25}" type="pres">
      <dgm:prSet presAssocID="{687E79F3-09CF-473F-8169-22CEB237AB60}" presName="Parent" presStyleLbl="revTx" presStyleIdx="3" presStyleCnt="4">
        <dgm:presLayoutVars>
          <dgm:chMax val="1"/>
          <dgm:chPref val="0"/>
          <dgm:bulletEnabled val="1"/>
        </dgm:presLayoutVars>
      </dgm:prSet>
      <dgm:spPr/>
    </dgm:pt>
  </dgm:ptLst>
  <dgm:cxnLst>
    <dgm:cxn modelId="{5C952D1E-87F7-4018-8659-2892F374F11D}" srcId="{5AE7C46B-130F-4A62-B13B-78B3FE1C34BF}" destId="{12C787AC-3161-4CD1-883E-13AC32DA7CC2}" srcOrd="0" destOrd="0" parTransId="{D7603DB8-0B07-4AD3-B27D-2B509394DEFD}" sibTransId="{1F7A1511-BF50-4CCC-B145-D573F28E37B1}"/>
    <dgm:cxn modelId="{4E73484F-49B9-4EEB-8268-4DE092604A33}" type="presOf" srcId="{687E79F3-09CF-473F-8169-22CEB237AB60}" destId="{4D7EB7BB-1CF8-4ECC-8093-599439FFCF25}" srcOrd="0" destOrd="0" presId="urn:microsoft.com/office/officeart/2008/layout/CaptionedPictures"/>
    <dgm:cxn modelId="{163D7D57-3A93-41AA-80D4-F20C3186F41A}" type="presOf" srcId="{E08BAA67-A567-42FB-B951-97CBFAB5A521}" destId="{7989B2A5-6EC3-4E86-BA16-70F98F7DBD31}" srcOrd="0" destOrd="0" presId="urn:microsoft.com/office/officeart/2008/layout/CaptionedPictures"/>
    <dgm:cxn modelId="{09F9896E-90B3-4D75-B37C-1581C254D643}" srcId="{5AE7C46B-130F-4A62-B13B-78B3FE1C34BF}" destId="{E08BAA67-A567-42FB-B951-97CBFAB5A521}" srcOrd="1" destOrd="0" parTransId="{0A24CB79-15E1-4595-988E-C2964363D020}" sibTransId="{74334913-AFEC-439D-BA75-B32FD097B4B2}"/>
    <dgm:cxn modelId="{98888579-6EBE-4897-B8E6-09BCC7DB8592}" srcId="{5AE7C46B-130F-4A62-B13B-78B3FE1C34BF}" destId="{BD1A17E9-014F-481F-BC68-E0A5AE7BAF2D}" srcOrd="2" destOrd="0" parTransId="{33D5D447-1D63-43C3-8D4E-8133B4AC92EF}" sibTransId="{DADCB4F6-1386-425F-A52E-39A6F3D87017}"/>
    <dgm:cxn modelId="{7BAFA999-0620-4D38-812E-37652CBA6AE3}" type="presOf" srcId="{BD1A17E9-014F-481F-BC68-E0A5AE7BAF2D}" destId="{9E5FA5BC-B0E4-423D-8868-40B514505BB5}" srcOrd="0" destOrd="0" presId="urn:microsoft.com/office/officeart/2008/layout/CaptionedPictures"/>
    <dgm:cxn modelId="{BD38E0AC-1DA6-4F7C-96CF-3572892DC3EB}" srcId="{5AE7C46B-130F-4A62-B13B-78B3FE1C34BF}" destId="{687E79F3-09CF-473F-8169-22CEB237AB60}" srcOrd="3" destOrd="0" parTransId="{90A423F6-18A6-4AAF-9DF3-832EF7731909}" sibTransId="{3E6BB406-E56E-450F-A870-4AB177E6F86D}"/>
    <dgm:cxn modelId="{F92423BC-1169-490C-8562-B59FAE04C45B}" type="presOf" srcId="{12C787AC-3161-4CD1-883E-13AC32DA7CC2}" destId="{A774C8CD-C0E6-41F0-BDB4-E0E5A0259274}" srcOrd="0" destOrd="0" presId="urn:microsoft.com/office/officeart/2008/layout/CaptionedPictures"/>
    <dgm:cxn modelId="{6F96E7D6-AE25-4629-BC5A-9EC0D48385A1}" type="presOf" srcId="{5AE7C46B-130F-4A62-B13B-78B3FE1C34BF}" destId="{971E6D72-AC56-4DDD-ADAE-30974D005FFC}" srcOrd="0" destOrd="0" presId="urn:microsoft.com/office/officeart/2008/layout/CaptionedPictures"/>
    <dgm:cxn modelId="{20453600-42DB-4142-AA63-118E2779BF37}" type="presParOf" srcId="{971E6D72-AC56-4DDD-ADAE-30974D005FFC}" destId="{D7EDB8B6-E15C-40CF-9D0E-FED8192123A5}" srcOrd="0" destOrd="0" presId="urn:microsoft.com/office/officeart/2008/layout/CaptionedPictures"/>
    <dgm:cxn modelId="{8A69A398-DA84-4658-8D7F-770BA9A13116}" type="presParOf" srcId="{D7EDB8B6-E15C-40CF-9D0E-FED8192123A5}" destId="{6007A90A-738C-4A89-ACDA-E26255AAAE76}" srcOrd="0" destOrd="0" presId="urn:microsoft.com/office/officeart/2008/layout/CaptionedPictures"/>
    <dgm:cxn modelId="{3F9D046E-FDEB-48A8-8E29-06FA4943E02D}" type="presParOf" srcId="{D7EDB8B6-E15C-40CF-9D0E-FED8192123A5}" destId="{2F5075C7-F3C4-40C1-95AF-2AB0EBEF857E}" srcOrd="1" destOrd="0" presId="urn:microsoft.com/office/officeart/2008/layout/CaptionedPictures"/>
    <dgm:cxn modelId="{3586436A-8C3E-46E1-9F2B-37DBBD28F108}" type="presParOf" srcId="{D7EDB8B6-E15C-40CF-9D0E-FED8192123A5}" destId="{0CD4D788-C3C3-498B-8F7C-5A407A78EB6E}" srcOrd="2" destOrd="0" presId="urn:microsoft.com/office/officeart/2008/layout/CaptionedPictures"/>
    <dgm:cxn modelId="{D9EF56AF-3784-4F7F-929B-58BED58DD512}" type="presParOf" srcId="{0CD4D788-C3C3-498B-8F7C-5A407A78EB6E}" destId="{AAD1457F-A550-43B4-AF98-740AB97B93C1}" srcOrd="0" destOrd="0" presId="urn:microsoft.com/office/officeart/2008/layout/CaptionedPictures"/>
    <dgm:cxn modelId="{7035E78C-8D3D-4E5D-A025-D46D520D1613}" type="presParOf" srcId="{0CD4D788-C3C3-498B-8F7C-5A407A78EB6E}" destId="{A774C8CD-C0E6-41F0-BDB4-E0E5A0259274}" srcOrd="1" destOrd="0" presId="urn:microsoft.com/office/officeart/2008/layout/CaptionedPictures"/>
    <dgm:cxn modelId="{0177C73A-D951-4A31-B715-BDEE0AEDEA89}" type="presParOf" srcId="{971E6D72-AC56-4DDD-ADAE-30974D005FFC}" destId="{80EEEE9A-CC48-42A7-A93E-9C770935DC7C}" srcOrd="1" destOrd="0" presId="urn:microsoft.com/office/officeart/2008/layout/CaptionedPictures"/>
    <dgm:cxn modelId="{BEA00036-BDE2-4F30-AA09-C69ADD03AF2A}" type="presParOf" srcId="{971E6D72-AC56-4DDD-ADAE-30974D005FFC}" destId="{1AF39143-ECE0-4BD2-85A0-70709C5978C3}" srcOrd="2" destOrd="0" presId="urn:microsoft.com/office/officeart/2008/layout/CaptionedPictures"/>
    <dgm:cxn modelId="{6693496E-AA1B-4C2E-B5BF-8157875BBD40}" type="presParOf" srcId="{1AF39143-ECE0-4BD2-85A0-70709C5978C3}" destId="{981AABEC-CFF9-4D9C-BA1C-5422041D5E68}" srcOrd="0" destOrd="0" presId="urn:microsoft.com/office/officeart/2008/layout/CaptionedPictures"/>
    <dgm:cxn modelId="{EB6DAC18-E8FE-4377-950E-BDA5C030C8C5}" type="presParOf" srcId="{1AF39143-ECE0-4BD2-85A0-70709C5978C3}" destId="{18CE8A49-AB77-48D8-BE2E-1AEBF59F6FCB}" srcOrd="1" destOrd="0" presId="urn:microsoft.com/office/officeart/2008/layout/CaptionedPictures"/>
    <dgm:cxn modelId="{A4B2ACD7-27FB-4395-B2AF-491EF10422BE}" type="presParOf" srcId="{1AF39143-ECE0-4BD2-85A0-70709C5978C3}" destId="{ADA88DB5-3DA0-48F7-B077-FE38D7C06249}" srcOrd="2" destOrd="0" presId="urn:microsoft.com/office/officeart/2008/layout/CaptionedPictures"/>
    <dgm:cxn modelId="{7809BA57-E0B3-466F-8ECC-5461C4369008}" type="presParOf" srcId="{ADA88DB5-3DA0-48F7-B077-FE38D7C06249}" destId="{07F38757-7643-41B6-91F0-C9AF4E67EBEC}" srcOrd="0" destOrd="0" presId="urn:microsoft.com/office/officeart/2008/layout/CaptionedPictures"/>
    <dgm:cxn modelId="{1FB5053B-2CCB-46CA-8621-5B16728575A9}" type="presParOf" srcId="{ADA88DB5-3DA0-48F7-B077-FE38D7C06249}" destId="{7989B2A5-6EC3-4E86-BA16-70F98F7DBD31}" srcOrd="1" destOrd="0" presId="urn:microsoft.com/office/officeart/2008/layout/CaptionedPictures"/>
    <dgm:cxn modelId="{9E1D7F34-2BC9-4547-B7F8-51C386E8BF6D}" type="presParOf" srcId="{971E6D72-AC56-4DDD-ADAE-30974D005FFC}" destId="{28624B77-E5BF-4B2E-B6A7-628CECB00E58}" srcOrd="3" destOrd="0" presId="urn:microsoft.com/office/officeart/2008/layout/CaptionedPictures"/>
    <dgm:cxn modelId="{BC078BFE-25EA-4989-96E8-16502522CCF2}" type="presParOf" srcId="{971E6D72-AC56-4DDD-ADAE-30974D005FFC}" destId="{326D67C0-0A2C-4A5E-ADD8-8021DE6E9F49}" srcOrd="4" destOrd="0" presId="urn:microsoft.com/office/officeart/2008/layout/CaptionedPictures"/>
    <dgm:cxn modelId="{3B5237E7-7733-44E2-9F13-3AD9D8D0122F}" type="presParOf" srcId="{326D67C0-0A2C-4A5E-ADD8-8021DE6E9F49}" destId="{B7B442C8-0754-4598-B7A4-D27EFBC76AE3}" srcOrd="0" destOrd="0" presId="urn:microsoft.com/office/officeart/2008/layout/CaptionedPictures"/>
    <dgm:cxn modelId="{C33F856C-78FB-41AD-BBA8-9CF4125DF046}" type="presParOf" srcId="{326D67C0-0A2C-4A5E-ADD8-8021DE6E9F49}" destId="{15D99FAA-EFA8-4130-A2C8-1164F63ED895}" srcOrd="1" destOrd="0" presId="urn:microsoft.com/office/officeart/2008/layout/CaptionedPictures"/>
    <dgm:cxn modelId="{FFC96BC9-C305-474F-94D1-428C2AD61E28}" type="presParOf" srcId="{326D67C0-0A2C-4A5E-ADD8-8021DE6E9F49}" destId="{2434CEA0-54AE-422C-B4CC-786F11CAC152}" srcOrd="2" destOrd="0" presId="urn:microsoft.com/office/officeart/2008/layout/CaptionedPictures"/>
    <dgm:cxn modelId="{37D9A111-2729-41AF-8464-14F7439C5305}" type="presParOf" srcId="{2434CEA0-54AE-422C-B4CC-786F11CAC152}" destId="{AAC81779-D90D-46DF-BD3C-8D561B42AD79}" srcOrd="0" destOrd="0" presId="urn:microsoft.com/office/officeart/2008/layout/CaptionedPictures"/>
    <dgm:cxn modelId="{EE429419-908E-4A89-A522-E98CB912ACCF}" type="presParOf" srcId="{2434CEA0-54AE-422C-B4CC-786F11CAC152}" destId="{9E5FA5BC-B0E4-423D-8868-40B514505BB5}" srcOrd="1" destOrd="0" presId="urn:microsoft.com/office/officeart/2008/layout/CaptionedPictures"/>
    <dgm:cxn modelId="{D9CB8C3A-1A25-4B30-BB6F-D74B8986DC0D}" type="presParOf" srcId="{971E6D72-AC56-4DDD-ADAE-30974D005FFC}" destId="{38C1AA83-95FC-4A1C-8FC4-7D82C0C71849}" srcOrd="5" destOrd="0" presId="urn:microsoft.com/office/officeart/2008/layout/CaptionedPictures"/>
    <dgm:cxn modelId="{061BF99C-9EF9-4E41-ABA8-F655B40AF22B}" type="presParOf" srcId="{971E6D72-AC56-4DDD-ADAE-30974D005FFC}" destId="{EFAFE2AB-83B2-4948-8D1B-1AC3D07F2DC3}" srcOrd="6" destOrd="0" presId="urn:microsoft.com/office/officeart/2008/layout/CaptionedPictures"/>
    <dgm:cxn modelId="{6FCD69AC-C5D8-4D9D-B312-0393C1A30C05}" type="presParOf" srcId="{EFAFE2AB-83B2-4948-8D1B-1AC3D07F2DC3}" destId="{76FD6787-98D1-41CD-AF42-16035CB6D356}" srcOrd="0" destOrd="0" presId="urn:microsoft.com/office/officeart/2008/layout/CaptionedPictures"/>
    <dgm:cxn modelId="{4C7DD812-826B-4661-A512-A9E875AD7466}" type="presParOf" srcId="{EFAFE2AB-83B2-4948-8D1B-1AC3D07F2DC3}" destId="{32BA2F3B-5BF7-4858-BBC5-09EEE02EEA72}" srcOrd="1" destOrd="0" presId="urn:microsoft.com/office/officeart/2008/layout/CaptionedPictures"/>
    <dgm:cxn modelId="{925EA2BD-5D88-42F6-B7F4-B31CACB3C276}" type="presParOf" srcId="{EFAFE2AB-83B2-4948-8D1B-1AC3D07F2DC3}" destId="{EC10A782-7C95-484E-8092-DFB8CA2DD72B}" srcOrd="2" destOrd="0" presId="urn:microsoft.com/office/officeart/2008/layout/CaptionedPictures"/>
    <dgm:cxn modelId="{75F91010-16ED-4BAA-AF58-628BA3CB5FA2}" type="presParOf" srcId="{EC10A782-7C95-484E-8092-DFB8CA2DD72B}" destId="{AFB77F0D-98D0-4AD9-87C6-95374779C32F}" srcOrd="0" destOrd="0" presId="urn:microsoft.com/office/officeart/2008/layout/CaptionedPictures"/>
    <dgm:cxn modelId="{4DB73BBA-B87E-449D-BA25-BC106625209E}" type="presParOf" srcId="{EC10A782-7C95-484E-8092-DFB8CA2DD72B}" destId="{4D7EB7BB-1CF8-4ECC-8093-599439FFCF25}"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8690152-E7AC-48DC-BB05-5BBA6FCC33D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43D9D99-9022-4547-BC03-A928D857BD51}">
      <dgm:prSet/>
      <dgm:spPr/>
      <dgm:t>
        <a:bodyPr/>
        <a:lstStyle/>
        <a:p>
          <a:pPr>
            <a:lnSpc>
              <a:spcPct val="100000"/>
            </a:lnSpc>
          </a:pPr>
          <a:r>
            <a:rPr lang="en-US">
              <a:latin typeface="Gill Sans MT" panose="020B0502020104020203" pitchFamily="34" charset="0"/>
            </a:rPr>
            <a:t>Prepare for health-related rumors</a:t>
          </a:r>
        </a:p>
      </dgm:t>
    </dgm:pt>
    <dgm:pt modelId="{909FC787-DA7F-4249-85F6-7A56D68D4E95}" type="parTrans" cxnId="{8AF8015A-4EF5-4553-A22D-EF2BA0488041}">
      <dgm:prSet/>
      <dgm:spPr/>
      <dgm:t>
        <a:bodyPr/>
        <a:lstStyle/>
        <a:p>
          <a:endParaRPr lang="en-US">
            <a:latin typeface="Gill Sans MT" panose="020B0502020104020203" pitchFamily="34" charset="0"/>
          </a:endParaRPr>
        </a:p>
      </dgm:t>
    </dgm:pt>
    <dgm:pt modelId="{9382BFE4-D5E9-4413-AA5D-A8FBA3E8ECB9}" type="sibTrans" cxnId="{8AF8015A-4EF5-4553-A22D-EF2BA0488041}">
      <dgm:prSet/>
      <dgm:spPr/>
      <dgm:t>
        <a:bodyPr/>
        <a:lstStyle/>
        <a:p>
          <a:endParaRPr lang="en-US">
            <a:latin typeface="Gill Sans MT" panose="020B0502020104020203" pitchFamily="34" charset="0"/>
          </a:endParaRPr>
        </a:p>
      </dgm:t>
    </dgm:pt>
    <dgm:pt modelId="{9A6C745F-F738-41A0-8444-1585130655FC}">
      <dgm:prSet/>
      <dgm:spPr/>
      <dgm:t>
        <a:bodyPr/>
        <a:lstStyle/>
        <a:p>
          <a:pPr>
            <a:lnSpc>
              <a:spcPct val="100000"/>
            </a:lnSpc>
          </a:pPr>
          <a:r>
            <a:rPr lang="en-US">
              <a:latin typeface="Gill Sans MT" panose="020B0502020104020203" pitchFamily="34" charset="0"/>
            </a:rPr>
            <a:t>Decide when to act to address misleading rumors</a:t>
          </a:r>
        </a:p>
      </dgm:t>
    </dgm:pt>
    <dgm:pt modelId="{1F3ADF12-D729-4EAF-9313-AF2C4D361360}" type="parTrans" cxnId="{B23205B6-B2F5-4804-B9AB-B7A14C63C713}">
      <dgm:prSet/>
      <dgm:spPr/>
      <dgm:t>
        <a:bodyPr/>
        <a:lstStyle/>
        <a:p>
          <a:endParaRPr lang="en-US">
            <a:latin typeface="Gill Sans MT" panose="020B0502020104020203" pitchFamily="34" charset="0"/>
          </a:endParaRPr>
        </a:p>
      </dgm:t>
    </dgm:pt>
    <dgm:pt modelId="{A82D9F8D-33F3-4335-90A0-3421176E2DD3}" type="sibTrans" cxnId="{B23205B6-B2F5-4804-B9AB-B7A14C63C713}">
      <dgm:prSet/>
      <dgm:spPr/>
      <dgm:t>
        <a:bodyPr/>
        <a:lstStyle/>
        <a:p>
          <a:endParaRPr lang="en-US">
            <a:latin typeface="Gill Sans MT" panose="020B0502020104020203" pitchFamily="34" charset="0"/>
          </a:endParaRPr>
        </a:p>
      </dgm:t>
    </dgm:pt>
    <dgm:pt modelId="{6A185CAB-1C87-4849-B9F4-F992E4C1F199}">
      <dgm:prSet/>
      <dgm:spPr/>
      <dgm:t>
        <a:bodyPr/>
        <a:lstStyle/>
        <a:p>
          <a:pPr>
            <a:lnSpc>
              <a:spcPct val="100000"/>
            </a:lnSpc>
          </a:pPr>
          <a:r>
            <a:rPr lang="en-US">
              <a:latin typeface="Gill Sans MT" panose="020B0502020104020203" pitchFamily="34" charset="0"/>
            </a:rPr>
            <a:t>Determine which actions to take to address misleading rumors</a:t>
          </a:r>
        </a:p>
      </dgm:t>
    </dgm:pt>
    <dgm:pt modelId="{504C552E-4796-46C7-AF38-811368001505}" type="parTrans" cxnId="{3475E598-350F-450A-A6F8-CEE73A187307}">
      <dgm:prSet/>
      <dgm:spPr/>
      <dgm:t>
        <a:bodyPr/>
        <a:lstStyle/>
        <a:p>
          <a:endParaRPr lang="en-US">
            <a:latin typeface="Gill Sans MT" panose="020B0502020104020203" pitchFamily="34" charset="0"/>
          </a:endParaRPr>
        </a:p>
      </dgm:t>
    </dgm:pt>
    <dgm:pt modelId="{574DAF71-39F5-4217-A3A1-CA102ACF8E87}" type="sibTrans" cxnId="{3475E598-350F-450A-A6F8-CEE73A187307}">
      <dgm:prSet/>
      <dgm:spPr/>
      <dgm:t>
        <a:bodyPr/>
        <a:lstStyle/>
        <a:p>
          <a:endParaRPr lang="en-US">
            <a:latin typeface="Gill Sans MT" panose="020B0502020104020203" pitchFamily="34" charset="0"/>
          </a:endParaRPr>
        </a:p>
      </dgm:t>
    </dgm:pt>
    <dgm:pt modelId="{9508FCB6-0909-48EB-B5E5-B17466E3C74B}">
      <dgm:prSet/>
      <dgm:spPr/>
      <dgm:t>
        <a:bodyPr/>
        <a:lstStyle/>
        <a:p>
          <a:pPr>
            <a:lnSpc>
              <a:spcPct val="100000"/>
            </a:lnSpc>
          </a:pPr>
          <a:r>
            <a:rPr lang="en-US">
              <a:latin typeface="Gill Sans MT" panose="020B0502020104020203" pitchFamily="34" charset="0"/>
            </a:rPr>
            <a:t>Develop messages to address misleading rumors</a:t>
          </a:r>
        </a:p>
      </dgm:t>
    </dgm:pt>
    <dgm:pt modelId="{98D4396F-D083-46A6-B0E0-1C4F9F883559}" type="parTrans" cxnId="{FBC24E67-1879-4888-91E7-EF79E49FE804}">
      <dgm:prSet/>
      <dgm:spPr/>
      <dgm:t>
        <a:bodyPr/>
        <a:lstStyle/>
        <a:p>
          <a:endParaRPr lang="en-US">
            <a:latin typeface="Gill Sans MT" panose="020B0502020104020203" pitchFamily="34" charset="0"/>
          </a:endParaRPr>
        </a:p>
      </dgm:t>
    </dgm:pt>
    <dgm:pt modelId="{4134ABE1-6F43-4644-87C0-5A0C6BC714C4}" type="sibTrans" cxnId="{FBC24E67-1879-4888-91E7-EF79E49FE804}">
      <dgm:prSet/>
      <dgm:spPr/>
      <dgm:t>
        <a:bodyPr/>
        <a:lstStyle/>
        <a:p>
          <a:endParaRPr lang="en-US">
            <a:latin typeface="Gill Sans MT" panose="020B0502020104020203" pitchFamily="34" charset="0"/>
          </a:endParaRPr>
        </a:p>
      </dgm:t>
    </dgm:pt>
    <dgm:pt modelId="{3A2D3194-5930-4583-A800-218E6033B7FA}">
      <dgm:prSet/>
      <dgm:spPr/>
      <dgm:t>
        <a:bodyPr/>
        <a:lstStyle/>
        <a:p>
          <a:pPr>
            <a:lnSpc>
              <a:spcPct val="100000"/>
            </a:lnSpc>
          </a:pPr>
          <a:r>
            <a:rPr lang="en-US">
              <a:latin typeface="Gill Sans MT" panose="020B0502020104020203" pitchFamily="34" charset="0"/>
            </a:rPr>
            <a:t>Gather feedback on messages</a:t>
          </a:r>
        </a:p>
      </dgm:t>
    </dgm:pt>
    <dgm:pt modelId="{F5FC0AE4-67D4-4DA6-BAB7-41054199CCE5}" type="parTrans" cxnId="{FD3C076F-E8CA-42D8-A01A-4643B1D380E2}">
      <dgm:prSet/>
      <dgm:spPr/>
      <dgm:t>
        <a:bodyPr/>
        <a:lstStyle/>
        <a:p>
          <a:endParaRPr lang="en-US">
            <a:latin typeface="Gill Sans MT" panose="020B0502020104020203" pitchFamily="34" charset="0"/>
          </a:endParaRPr>
        </a:p>
      </dgm:t>
    </dgm:pt>
    <dgm:pt modelId="{DCF77013-64AC-4041-A3E7-AD1150FBCE41}" type="sibTrans" cxnId="{FD3C076F-E8CA-42D8-A01A-4643B1D380E2}">
      <dgm:prSet/>
      <dgm:spPr/>
      <dgm:t>
        <a:bodyPr/>
        <a:lstStyle/>
        <a:p>
          <a:endParaRPr lang="en-US">
            <a:latin typeface="Gill Sans MT" panose="020B0502020104020203" pitchFamily="34" charset="0"/>
          </a:endParaRPr>
        </a:p>
      </dgm:t>
    </dgm:pt>
    <dgm:pt modelId="{573CF4A8-6023-4904-B987-9356F54B1CAA}" type="pres">
      <dgm:prSet presAssocID="{D8690152-E7AC-48DC-BB05-5BBA6FCC33DF}" presName="root" presStyleCnt="0">
        <dgm:presLayoutVars>
          <dgm:dir/>
          <dgm:resizeHandles val="exact"/>
        </dgm:presLayoutVars>
      </dgm:prSet>
      <dgm:spPr/>
    </dgm:pt>
    <dgm:pt modelId="{864B0636-2DA3-4B6F-B8AE-BDCC17C6EC87}" type="pres">
      <dgm:prSet presAssocID="{D43D9D99-9022-4547-BC03-A928D857BD51}" presName="compNode" presStyleCnt="0"/>
      <dgm:spPr/>
    </dgm:pt>
    <dgm:pt modelId="{91AE4A89-CC6D-40F1-9437-8B7EB749A160}" type="pres">
      <dgm:prSet presAssocID="{D43D9D99-9022-4547-BC03-A928D857BD51}" presName="bgRect" presStyleLbl="bgShp" presStyleIdx="0" presStyleCnt="5"/>
      <dgm:spPr/>
    </dgm:pt>
    <dgm:pt modelId="{C01A3ADD-9B89-4CA8-A17A-B726F83C5E2E}" type="pres">
      <dgm:prSet presAssocID="{D43D9D99-9022-4547-BC03-A928D857BD51}" presName="iconRect" presStyleLbl="node1" presStyleIdx="0" presStyleCnt="5" custLinFactNeighborX="0" custLinFactNeighborY="359"/>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Aspiration with solid fill"/>
        </a:ext>
      </dgm:extLst>
    </dgm:pt>
    <dgm:pt modelId="{210311C1-98CA-4A28-8E0D-312C241BD71E}" type="pres">
      <dgm:prSet presAssocID="{D43D9D99-9022-4547-BC03-A928D857BD51}" presName="spaceRect" presStyleCnt="0"/>
      <dgm:spPr/>
    </dgm:pt>
    <dgm:pt modelId="{1764D3D4-EEEB-46CD-91CE-68A4528BED82}" type="pres">
      <dgm:prSet presAssocID="{D43D9D99-9022-4547-BC03-A928D857BD51}" presName="parTx" presStyleLbl="revTx" presStyleIdx="0" presStyleCnt="5">
        <dgm:presLayoutVars>
          <dgm:chMax val="0"/>
          <dgm:chPref val="0"/>
        </dgm:presLayoutVars>
      </dgm:prSet>
      <dgm:spPr/>
    </dgm:pt>
    <dgm:pt modelId="{6BD1D1FF-104D-492D-AB28-7BC9B8F298DF}" type="pres">
      <dgm:prSet presAssocID="{9382BFE4-D5E9-4413-AA5D-A8FBA3E8ECB9}" presName="sibTrans" presStyleCnt="0"/>
      <dgm:spPr/>
    </dgm:pt>
    <dgm:pt modelId="{2AE01F83-69F3-4DD4-98B1-C4E7E210C16B}" type="pres">
      <dgm:prSet presAssocID="{9A6C745F-F738-41A0-8444-1585130655FC}" presName="compNode" presStyleCnt="0"/>
      <dgm:spPr/>
    </dgm:pt>
    <dgm:pt modelId="{C12D246A-A651-4AE4-853C-5B55B7A21C8F}" type="pres">
      <dgm:prSet presAssocID="{9A6C745F-F738-41A0-8444-1585130655FC}" presName="bgRect" presStyleLbl="bgShp" presStyleIdx="1" presStyleCnt="5"/>
      <dgm:spPr/>
    </dgm:pt>
    <dgm:pt modelId="{A75C2C22-2CD4-4617-BC21-9F72E8740A58}" type="pres">
      <dgm:prSet presAssocID="{9A6C745F-F738-41A0-8444-1585130655FC}"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Decision chart with solid fill"/>
        </a:ext>
      </dgm:extLst>
    </dgm:pt>
    <dgm:pt modelId="{58A62C91-417B-4E53-ADDF-6B9D15D13D9B}" type="pres">
      <dgm:prSet presAssocID="{9A6C745F-F738-41A0-8444-1585130655FC}" presName="spaceRect" presStyleCnt="0"/>
      <dgm:spPr/>
    </dgm:pt>
    <dgm:pt modelId="{CB068004-0E3A-414B-B730-03C519235A27}" type="pres">
      <dgm:prSet presAssocID="{9A6C745F-F738-41A0-8444-1585130655FC}" presName="parTx" presStyleLbl="revTx" presStyleIdx="1" presStyleCnt="5">
        <dgm:presLayoutVars>
          <dgm:chMax val="0"/>
          <dgm:chPref val="0"/>
        </dgm:presLayoutVars>
      </dgm:prSet>
      <dgm:spPr/>
    </dgm:pt>
    <dgm:pt modelId="{66CD5A72-3D16-49E1-8927-36E24314753D}" type="pres">
      <dgm:prSet presAssocID="{A82D9F8D-33F3-4335-90A0-3421176E2DD3}" presName="sibTrans" presStyleCnt="0"/>
      <dgm:spPr/>
    </dgm:pt>
    <dgm:pt modelId="{475AD212-2AB2-4151-B557-AFFF103E2EE3}" type="pres">
      <dgm:prSet presAssocID="{6A185CAB-1C87-4849-B9F4-F992E4C1F199}" presName="compNode" presStyleCnt="0"/>
      <dgm:spPr/>
    </dgm:pt>
    <dgm:pt modelId="{951B9E99-448E-4C14-AF4D-0C5680D7BC4C}" type="pres">
      <dgm:prSet presAssocID="{6A185CAB-1C87-4849-B9F4-F992E4C1F199}" presName="bgRect" presStyleLbl="bgShp" presStyleIdx="2" presStyleCnt="5"/>
      <dgm:spPr>
        <a:solidFill>
          <a:srgbClr val="CFD5EA"/>
        </a:solidFill>
      </dgm:spPr>
    </dgm:pt>
    <dgm:pt modelId="{9C12B84F-1755-4526-B8BB-567C2CE448D1}" type="pres">
      <dgm:prSet presAssocID="{6A185CAB-1C87-4849-B9F4-F992E4C1F199}"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pinning Plates with solid fill"/>
        </a:ext>
      </dgm:extLst>
    </dgm:pt>
    <dgm:pt modelId="{3D4F2170-D28C-42AB-BE67-8729129A4BA8}" type="pres">
      <dgm:prSet presAssocID="{6A185CAB-1C87-4849-B9F4-F992E4C1F199}" presName="spaceRect" presStyleCnt="0"/>
      <dgm:spPr/>
    </dgm:pt>
    <dgm:pt modelId="{BDABF602-C574-4FE6-A9EE-95ED09426581}" type="pres">
      <dgm:prSet presAssocID="{6A185CAB-1C87-4849-B9F4-F992E4C1F199}" presName="parTx" presStyleLbl="revTx" presStyleIdx="2" presStyleCnt="5">
        <dgm:presLayoutVars>
          <dgm:chMax val="0"/>
          <dgm:chPref val="0"/>
        </dgm:presLayoutVars>
      </dgm:prSet>
      <dgm:spPr/>
    </dgm:pt>
    <dgm:pt modelId="{ACE3A22F-7E5D-4A36-BDC9-D1F40031C338}" type="pres">
      <dgm:prSet presAssocID="{574DAF71-39F5-4217-A3A1-CA102ACF8E87}" presName="sibTrans" presStyleCnt="0"/>
      <dgm:spPr/>
    </dgm:pt>
    <dgm:pt modelId="{3E3B11BD-44C1-4AEB-B854-87F4E8B45741}" type="pres">
      <dgm:prSet presAssocID="{9508FCB6-0909-48EB-B5E5-B17466E3C74B}" presName="compNode" presStyleCnt="0"/>
      <dgm:spPr/>
    </dgm:pt>
    <dgm:pt modelId="{80B43CDF-3F27-477C-B182-44D5918F2F99}" type="pres">
      <dgm:prSet presAssocID="{9508FCB6-0909-48EB-B5E5-B17466E3C74B}" presName="bgRect" presStyleLbl="bgShp" presStyleIdx="3" presStyleCnt="5"/>
      <dgm:spPr/>
    </dgm:pt>
    <dgm:pt modelId="{A1C4FC18-FB27-44D0-A24B-81870431C4D0}" type="pres">
      <dgm:prSet presAssocID="{9508FCB6-0909-48EB-B5E5-B17466E3C74B}"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Chat bubble with solid fill"/>
        </a:ext>
      </dgm:extLst>
    </dgm:pt>
    <dgm:pt modelId="{C826C5D1-7971-46D8-AAC1-477B1100F7C3}" type="pres">
      <dgm:prSet presAssocID="{9508FCB6-0909-48EB-B5E5-B17466E3C74B}" presName="spaceRect" presStyleCnt="0"/>
      <dgm:spPr/>
    </dgm:pt>
    <dgm:pt modelId="{2DA02857-2D25-480B-8A63-F70CA2FEC5C2}" type="pres">
      <dgm:prSet presAssocID="{9508FCB6-0909-48EB-B5E5-B17466E3C74B}" presName="parTx" presStyleLbl="revTx" presStyleIdx="3" presStyleCnt="5">
        <dgm:presLayoutVars>
          <dgm:chMax val="0"/>
          <dgm:chPref val="0"/>
        </dgm:presLayoutVars>
      </dgm:prSet>
      <dgm:spPr/>
    </dgm:pt>
    <dgm:pt modelId="{C6ECD34E-71B2-4D22-B6A9-F4BC75B273E0}" type="pres">
      <dgm:prSet presAssocID="{4134ABE1-6F43-4644-87C0-5A0C6BC714C4}" presName="sibTrans" presStyleCnt="0"/>
      <dgm:spPr/>
    </dgm:pt>
    <dgm:pt modelId="{ABFFC35E-217E-4154-A14B-BD66E9B08F29}" type="pres">
      <dgm:prSet presAssocID="{3A2D3194-5930-4583-A800-218E6033B7FA}" presName="compNode" presStyleCnt="0"/>
      <dgm:spPr/>
    </dgm:pt>
    <dgm:pt modelId="{D72FF95C-CE57-466C-85DD-A13510E37DE8}" type="pres">
      <dgm:prSet presAssocID="{3A2D3194-5930-4583-A800-218E6033B7FA}" presName="bgRect" presStyleLbl="bgShp" presStyleIdx="4" presStyleCnt="5"/>
      <dgm:spPr/>
    </dgm:pt>
    <dgm:pt modelId="{309488F9-C896-4C52-821C-EAC0953A46A4}" type="pres">
      <dgm:prSet presAssocID="{3A2D3194-5930-4583-A800-218E6033B7FA}"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Customer review with solid fill"/>
        </a:ext>
      </dgm:extLst>
    </dgm:pt>
    <dgm:pt modelId="{129CC904-731F-4A89-9A27-2A316A6FCB32}" type="pres">
      <dgm:prSet presAssocID="{3A2D3194-5930-4583-A800-218E6033B7FA}" presName="spaceRect" presStyleCnt="0"/>
      <dgm:spPr/>
    </dgm:pt>
    <dgm:pt modelId="{B1D960F0-F4F4-4E78-8D0E-2E6389DA7908}" type="pres">
      <dgm:prSet presAssocID="{3A2D3194-5930-4583-A800-218E6033B7FA}" presName="parTx" presStyleLbl="revTx" presStyleIdx="4" presStyleCnt="5">
        <dgm:presLayoutVars>
          <dgm:chMax val="0"/>
          <dgm:chPref val="0"/>
        </dgm:presLayoutVars>
      </dgm:prSet>
      <dgm:spPr/>
    </dgm:pt>
  </dgm:ptLst>
  <dgm:cxnLst>
    <dgm:cxn modelId="{63475215-E34B-43C9-AB31-04B3C62AD5A7}" type="presOf" srcId="{9508FCB6-0909-48EB-B5E5-B17466E3C74B}" destId="{2DA02857-2D25-480B-8A63-F70CA2FEC5C2}" srcOrd="0" destOrd="0" presId="urn:microsoft.com/office/officeart/2018/2/layout/IconVerticalSolidList"/>
    <dgm:cxn modelId="{72261A32-3D39-45CD-8236-E90DCA9CB983}" type="presOf" srcId="{3A2D3194-5930-4583-A800-218E6033B7FA}" destId="{B1D960F0-F4F4-4E78-8D0E-2E6389DA7908}" srcOrd="0" destOrd="0" presId="urn:microsoft.com/office/officeart/2018/2/layout/IconVerticalSolidList"/>
    <dgm:cxn modelId="{9774404E-499C-4BE6-96FF-CFF5B5154AFA}" type="presOf" srcId="{9A6C745F-F738-41A0-8444-1585130655FC}" destId="{CB068004-0E3A-414B-B730-03C519235A27}" srcOrd="0" destOrd="0" presId="urn:microsoft.com/office/officeart/2018/2/layout/IconVerticalSolidList"/>
    <dgm:cxn modelId="{8AF8015A-4EF5-4553-A22D-EF2BA0488041}" srcId="{D8690152-E7AC-48DC-BB05-5BBA6FCC33DF}" destId="{D43D9D99-9022-4547-BC03-A928D857BD51}" srcOrd="0" destOrd="0" parTransId="{909FC787-DA7F-4249-85F6-7A56D68D4E95}" sibTransId="{9382BFE4-D5E9-4413-AA5D-A8FBA3E8ECB9}"/>
    <dgm:cxn modelId="{C26CCC5A-B92D-4173-B302-E9D8D8F4DF77}" type="presOf" srcId="{6A185CAB-1C87-4849-B9F4-F992E4C1F199}" destId="{BDABF602-C574-4FE6-A9EE-95ED09426581}" srcOrd="0" destOrd="0" presId="urn:microsoft.com/office/officeart/2018/2/layout/IconVerticalSolidList"/>
    <dgm:cxn modelId="{FBC24E67-1879-4888-91E7-EF79E49FE804}" srcId="{D8690152-E7AC-48DC-BB05-5BBA6FCC33DF}" destId="{9508FCB6-0909-48EB-B5E5-B17466E3C74B}" srcOrd="3" destOrd="0" parTransId="{98D4396F-D083-46A6-B0E0-1C4F9F883559}" sibTransId="{4134ABE1-6F43-4644-87C0-5A0C6BC714C4}"/>
    <dgm:cxn modelId="{FD3C076F-E8CA-42D8-A01A-4643B1D380E2}" srcId="{D8690152-E7AC-48DC-BB05-5BBA6FCC33DF}" destId="{3A2D3194-5930-4583-A800-218E6033B7FA}" srcOrd="4" destOrd="0" parTransId="{F5FC0AE4-67D4-4DA6-BAB7-41054199CCE5}" sibTransId="{DCF77013-64AC-4041-A3E7-AD1150FBCE41}"/>
    <dgm:cxn modelId="{3475E598-350F-450A-A6F8-CEE73A187307}" srcId="{D8690152-E7AC-48DC-BB05-5BBA6FCC33DF}" destId="{6A185CAB-1C87-4849-B9F4-F992E4C1F199}" srcOrd="2" destOrd="0" parTransId="{504C552E-4796-46C7-AF38-811368001505}" sibTransId="{574DAF71-39F5-4217-A3A1-CA102ACF8E87}"/>
    <dgm:cxn modelId="{364F0FB4-3A91-4503-992C-2C63A99FC17E}" type="presOf" srcId="{D8690152-E7AC-48DC-BB05-5BBA6FCC33DF}" destId="{573CF4A8-6023-4904-B987-9356F54B1CAA}" srcOrd="0" destOrd="0" presId="urn:microsoft.com/office/officeart/2018/2/layout/IconVerticalSolidList"/>
    <dgm:cxn modelId="{B23205B6-B2F5-4804-B9AB-B7A14C63C713}" srcId="{D8690152-E7AC-48DC-BB05-5BBA6FCC33DF}" destId="{9A6C745F-F738-41A0-8444-1585130655FC}" srcOrd="1" destOrd="0" parTransId="{1F3ADF12-D729-4EAF-9313-AF2C4D361360}" sibTransId="{A82D9F8D-33F3-4335-90A0-3421176E2DD3}"/>
    <dgm:cxn modelId="{2635C1EA-1C23-4236-8ED1-F5CE9FC1AC54}" type="presOf" srcId="{D43D9D99-9022-4547-BC03-A928D857BD51}" destId="{1764D3D4-EEEB-46CD-91CE-68A4528BED82}" srcOrd="0" destOrd="0" presId="urn:microsoft.com/office/officeart/2018/2/layout/IconVerticalSolidList"/>
    <dgm:cxn modelId="{6176C6A3-4605-4D17-8A4D-E8A6B5D2047F}" type="presParOf" srcId="{573CF4A8-6023-4904-B987-9356F54B1CAA}" destId="{864B0636-2DA3-4B6F-B8AE-BDCC17C6EC87}" srcOrd="0" destOrd="0" presId="urn:microsoft.com/office/officeart/2018/2/layout/IconVerticalSolidList"/>
    <dgm:cxn modelId="{102D3464-1CE5-4D61-9087-B201848FF27A}" type="presParOf" srcId="{864B0636-2DA3-4B6F-B8AE-BDCC17C6EC87}" destId="{91AE4A89-CC6D-40F1-9437-8B7EB749A160}" srcOrd="0" destOrd="0" presId="urn:microsoft.com/office/officeart/2018/2/layout/IconVerticalSolidList"/>
    <dgm:cxn modelId="{FA493774-4A0C-490D-978F-AF314A09C091}" type="presParOf" srcId="{864B0636-2DA3-4B6F-B8AE-BDCC17C6EC87}" destId="{C01A3ADD-9B89-4CA8-A17A-B726F83C5E2E}" srcOrd="1" destOrd="0" presId="urn:microsoft.com/office/officeart/2018/2/layout/IconVerticalSolidList"/>
    <dgm:cxn modelId="{05786EAD-9A36-4399-BE70-3A4327F8B646}" type="presParOf" srcId="{864B0636-2DA3-4B6F-B8AE-BDCC17C6EC87}" destId="{210311C1-98CA-4A28-8E0D-312C241BD71E}" srcOrd="2" destOrd="0" presId="urn:microsoft.com/office/officeart/2018/2/layout/IconVerticalSolidList"/>
    <dgm:cxn modelId="{B8AE2F32-092A-4768-A442-DBD79D1E0E9E}" type="presParOf" srcId="{864B0636-2DA3-4B6F-B8AE-BDCC17C6EC87}" destId="{1764D3D4-EEEB-46CD-91CE-68A4528BED82}" srcOrd="3" destOrd="0" presId="urn:microsoft.com/office/officeart/2018/2/layout/IconVerticalSolidList"/>
    <dgm:cxn modelId="{63AE9C1A-81FA-4C0B-ACD2-84A6A2C3769D}" type="presParOf" srcId="{573CF4A8-6023-4904-B987-9356F54B1CAA}" destId="{6BD1D1FF-104D-492D-AB28-7BC9B8F298DF}" srcOrd="1" destOrd="0" presId="urn:microsoft.com/office/officeart/2018/2/layout/IconVerticalSolidList"/>
    <dgm:cxn modelId="{25A87159-BD98-4E36-9BBF-DD0AA6C95B19}" type="presParOf" srcId="{573CF4A8-6023-4904-B987-9356F54B1CAA}" destId="{2AE01F83-69F3-4DD4-98B1-C4E7E210C16B}" srcOrd="2" destOrd="0" presId="urn:microsoft.com/office/officeart/2018/2/layout/IconVerticalSolidList"/>
    <dgm:cxn modelId="{62CA34B1-6D53-4726-8B0C-158E836DCD76}" type="presParOf" srcId="{2AE01F83-69F3-4DD4-98B1-C4E7E210C16B}" destId="{C12D246A-A651-4AE4-853C-5B55B7A21C8F}" srcOrd="0" destOrd="0" presId="urn:microsoft.com/office/officeart/2018/2/layout/IconVerticalSolidList"/>
    <dgm:cxn modelId="{D125D4F0-A604-43AF-9ABF-CB7177A61336}" type="presParOf" srcId="{2AE01F83-69F3-4DD4-98B1-C4E7E210C16B}" destId="{A75C2C22-2CD4-4617-BC21-9F72E8740A58}" srcOrd="1" destOrd="0" presId="urn:microsoft.com/office/officeart/2018/2/layout/IconVerticalSolidList"/>
    <dgm:cxn modelId="{E5389A7D-ADA5-4735-A305-8AE97485E54A}" type="presParOf" srcId="{2AE01F83-69F3-4DD4-98B1-C4E7E210C16B}" destId="{58A62C91-417B-4E53-ADDF-6B9D15D13D9B}" srcOrd="2" destOrd="0" presId="urn:microsoft.com/office/officeart/2018/2/layout/IconVerticalSolidList"/>
    <dgm:cxn modelId="{4697B777-79FC-4976-B6D7-55BD1648E0C2}" type="presParOf" srcId="{2AE01F83-69F3-4DD4-98B1-C4E7E210C16B}" destId="{CB068004-0E3A-414B-B730-03C519235A27}" srcOrd="3" destOrd="0" presId="urn:microsoft.com/office/officeart/2018/2/layout/IconVerticalSolidList"/>
    <dgm:cxn modelId="{11127537-1A74-45CE-89E9-0D3E9D9B279E}" type="presParOf" srcId="{573CF4A8-6023-4904-B987-9356F54B1CAA}" destId="{66CD5A72-3D16-49E1-8927-36E24314753D}" srcOrd="3" destOrd="0" presId="urn:microsoft.com/office/officeart/2018/2/layout/IconVerticalSolidList"/>
    <dgm:cxn modelId="{7F222015-7AE5-4255-B54E-4EF3E42D3647}" type="presParOf" srcId="{573CF4A8-6023-4904-B987-9356F54B1CAA}" destId="{475AD212-2AB2-4151-B557-AFFF103E2EE3}" srcOrd="4" destOrd="0" presId="urn:microsoft.com/office/officeart/2018/2/layout/IconVerticalSolidList"/>
    <dgm:cxn modelId="{D6C9021B-3809-4E7A-B8B9-A40938CA2B5B}" type="presParOf" srcId="{475AD212-2AB2-4151-B557-AFFF103E2EE3}" destId="{951B9E99-448E-4C14-AF4D-0C5680D7BC4C}" srcOrd="0" destOrd="0" presId="urn:microsoft.com/office/officeart/2018/2/layout/IconVerticalSolidList"/>
    <dgm:cxn modelId="{50CEB77A-C497-4A74-8721-BF948CEA7E95}" type="presParOf" srcId="{475AD212-2AB2-4151-B557-AFFF103E2EE3}" destId="{9C12B84F-1755-4526-B8BB-567C2CE448D1}" srcOrd="1" destOrd="0" presId="urn:microsoft.com/office/officeart/2018/2/layout/IconVerticalSolidList"/>
    <dgm:cxn modelId="{CE310902-EEFF-4469-8A40-CFCFD6D0473E}" type="presParOf" srcId="{475AD212-2AB2-4151-B557-AFFF103E2EE3}" destId="{3D4F2170-D28C-42AB-BE67-8729129A4BA8}" srcOrd="2" destOrd="0" presId="urn:microsoft.com/office/officeart/2018/2/layout/IconVerticalSolidList"/>
    <dgm:cxn modelId="{1D2EAE0E-2023-4AD3-A20D-6551A5B35A29}" type="presParOf" srcId="{475AD212-2AB2-4151-B557-AFFF103E2EE3}" destId="{BDABF602-C574-4FE6-A9EE-95ED09426581}" srcOrd="3" destOrd="0" presId="urn:microsoft.com/office/officeart/2018/2/layout/IconVerticalSolidList"/>
    <dgm:cxn modelId="{C2D0E77D-7476-43A6-A65D-E65B92B2192A}" type="presParOf" srcId="{573CF4A8-6023-4904-B987-9356F54B1CAA}" destId="{ACE3A22F-7E5D-4A36-BDC9-D1F40031C338}" srcOrd="5" destOrd="0" presId="urn:microsoft.com/office/officeart/2018/2/layout/IconVerticalSolidList"/>
    <dgm:cxn modelId="{4D01FD5C-9DC5-47AA-A593-075323F3BB66}" type="presParOf" srcId="{573CF4A8-6023-4904-B987-9356F54B1CAA}" destId="{3E3B11BD-44C1-4AEB-B854-87F4E8B45741}" srcOrd="6" destOrd="0" presId="urn:microsoft.com/office/officeart/2018/2/layout/IconVerticalSolidList"/>
    <dgm:cxn modelId="{A48F84FD-343E-4CBA-9738-4C696DF1B052}" type="presParOf" srcId="{3E3B11BD-44C1-4AEB-B854-87F4E8B45741}" destId="{80B43CDF-3F27-477C-B182-44D5918F2F99}" srcOrd="0" destOrd="0" presId="urn:microsoft.com/office/officeart/2018/2/layout/IconVerticalSolidList"/>
    <dgm:cxn modelId="{98F844D5-BAC6-431C-8B31-C3C4552558AE}" type="presParOf" srcId="{3E3B11BD-44C1-4AEB-B854-87F4E8B45741}" destId="{A1C4FC18-FB27-44D0-A24B-81870431C4D0}" srcOrd="1" destOrd="0" presId="urn:microsoft.com/office/officeart/2018/2/layout/IconVerticalSolidList"/>
    <dgm:cxn modelId="{E4CF839F-AF95-4CFD-9467-82D6D6A26E77}" type="presParOf" srcId="{3E3B11BD-44C1-4AEB-B854-87F4E8B45741}" destId="{C826C5D1-7971-46D8-AAC1-477B1100F7C3}" srcOrd="2" destOrd="0" presId="urn:microsoft.com/office/officeart/2018/2/layout/IconVerticalSolidList"/>
    <dgm:cxn modelId="{6F1B9AB3-0155-4FFC-B524-5658F3442D88}" type="presParOf" srcId="{3E3B11BD-44C1-4AEB-B854-87F4E8B45741}" destId="{2DA02857-2D25-480B-8A63-F70CA2FEC5C2}" srcOrd="3" destOrd="0" presId="urn:microsoft.com/office/officeart/2018/2/layout/IconVerticalSolidList"/>
    <dgm:cxn modelId="{0052EF5A-D0CD-4756-B565-CDF315C9B189}" type="presParOf" srcId="{573CF4A8-6023-4904-B987-9356F54B1CAA}" destId="{C6ECD34E-71B2-4D22-B6A9-F4BC75B273E0}" srcOrd="7" destOrd="0" presId="urn:microsoft.com/office/officeart/2018/2/layout/IconVerticalSolidList"/>
    <dgm:cxn modelId="{026CFE74-5BEE-4BEE-8DB7-800F71241CBC}" type="presParOf" srcId="{573CF4A8-6023-4904-B987-9356F54B1CAA}" destId="{ABFFC35E-217E-4154-A14B-BD66E9B08F29}" srcOrd="8" destOrd="0" presId="urn:microsoft.com/office/officeart/2018/2/layout/IconVerticalSolidList"/>
    <dgm:cxn modelId="{FD25DEF4-F329-4FC9-BE1D-4ADC1DF5E057}" type="presParOf" srcId="{ABFFC35E-217E-4154-A14B-BD66E9B08F29}" destId="{D72FF95C-CE57-466C-85DD-A13510E37DE8}" srcOrd="0" destOrd="0" presId="urn:microsoft.com/office/officeart/2018/2/layout/IconVerticalSolidList"/>
    <dgm:cxn modelId="{39FC07D3-3E3C-40BB-A12A-179F39D4CA34}" type="presParOf" srcId="{ABFFC35E-217E-4154-A14B-BD66E9B08F29}" destId="{309488F9-C896-4C52-821C-EAC0953A46A4}" srcOrd="1" destOrd="0" presId="urn:microsoft.com/office/officeart/2018/2/layout/IconVerticalSolidList"/>
    <dgm:cxn modelId="{431BD1DB-BA36-44DD-A490-32368D1382BA}" type="presParOf" srcId="{ABFFC35E-217E-4154-A14B-BD66E9B08F29}" destId="{129CC904-731F-4A89-9A27-2A316A6FCB32}" srcOrd="2" destOrd="0" presId="urn:microsoft.com/office/officeart/2018/2/layout/IconVerticalSolidList"/>
    <dgm:cxn modelId="{3F3F9570-9199-450A-BED9-DF8B31C1C025}" type="presParOf" srcId="{ABFFC35E-217E-4154-A14B-BD66E9B08F29}" destId="{B1D960F0-F4F4-4E78-8D0E-2E6389DA790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06FCC14-9BD6-481B-A912-50E9DFF3EE9A}"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US"/>
        </a:p>
      </dgm:t>
    </dgm:pt>
    <dgm:pt modelId="{4F203018-C799-44D4-BE27-E9CF66B7F903}">
      <dgm:prSet custT="1"/>
      <dgm:spPr/>
      <dgm:t>
        <a:bodyPr/>
        <a:lstStyle/>
        <a:p>
          <a:r>
            <a:rPr lang="en-US" sz="2000">
              <a:latin typeface="Gill Sans MT" panose="020B0502020104020203" pitchFamily="34" charset="0"/>
            </a:rPr>
            <a:t>Identify ‘prework’ or things you can do before rumors arise</a:t>
          </a:r>
        </a:p>
      </dgm:t>
    </dgm:pt>
    <dgm:pt modelId="{ED7DD098-A2BB-4237-8B6E-69A9E2E3B03D}" type="parTrans" cxnId="{752778CD-1330-4B65-A2F0-45DD3373580A}">
      <dgm:prSet/>
      <dgm:spPr/>
      <dgm:t>
        <a:bodyPr/>
        <a:lstStyle/>
        <a:p>
          <a:endParaRPr lang="en-US" sz="2400">
            <a:latin typeface="Gill Sans MT" panose="020B0502020104020203" pitchFamily="34" charset="0"/>
          </a:endParaRPr>
        </a:p>
      </dgm:t>
    </dgm:pt>
    <dgm:pt modelId="{A4705F31-5433-4DBD-8137-8988415EFC84}" type="sibTrans" cxnId="{752778CD-1330-4B65-A2F0-45DD3373580A}">
      <dgm:prSet/>
      <dgm:spPr/>
      <dgm:t>
        <a:bodyPr/>
        <a:lstStyle/>
        <a:p>
          <a:endParaRPr lang="en-US" sz="2400">
            <a:latin typeface="Gill Sans MT" panose="020B0502020104020203" pitchFamily="34" charset="0"/>
          </a:endParaRPr>
        </a:p>
      </dgm:t>
    </dgm:pt>
    <dgm:pt modelId="{2A388C92-2F88-487E-95F9-AF3D3C9CBE7B}">
      <dgm:prSet custT="1"/>
      <dgm:spPr/>
      <dgm:t>
        <a:bodyPr/>
        <a:lstStyle/>
        <a:p>
          <a:r>
            <a:rPr lang="en-US" sz="2000">
              <a:latin typeface="Gill Sans MT" panose="020B0502020104020203" pitchFamily="34" charset="0"/>
            </a:rPr>
            <a:t>Put together a team for when you need to address a rumor </a:t>
          </a:r>
        </a:p>
      </dgm:t>
    </dgm:pt>
    <dgm:pt modelId="{21B55989-015F-4AE1-87CA-C979A875E596}" type="parTrans" cxnId="{5DD498C7-2188-4501-8694-EC88B04E4F95}">
      <dgm:prSet/>
      <dgm:spPr/>
      <dgm:t>
        <a:bodyPr/>
        <a:lstStyle/>
        <a:p>
          <a:endParaRPr lang="en-US" sz="2400">
            <a:latin typeface="Gill Sans MT" panose="020B0502020104020203" pitchFamily="34" charset="0"/>
          </a:endParaRPr>
        </a:p>
      </dgm:t>
    </dgm:pt>
    <dgm:pt modelId="{171A7455-8E8D-4B9A-9A67-1D361CC72E3F}" type="sibTrans" cxnId="{5DD498C7-2188-4501-8694-EC88B04E4F95}">
      <dgm:prSet/>
      <dgm:spPr/>
      <dgm:t>
        <a:bodyPr/>
        <a:lstStyle/>
        <a:p>
          <a:endParaRPr lang="en-US" sz="2400">
            <a:latin typeface="Gill Sans MT" panose="020B0502020104020203" pitchFamily="34" charset="0"/>
          </a:endParaRPr>
        </a:p>
      </dgm:t>
    </dgm:pt>
    <dgm:pt modelId="{B3AEAC2D-DC4D-4FF5-8110-23786CDFCC51}">
      <dgm:prSet custT="1"/>
      <dgm:spPr/>
      <dgm:t>
        <a:bodyPr/>
        <a:lstStyle/>
        <a:p>
          <a:r>
            <a:rPr lang="en-US" sz="2000">
              <a:latin typeface="Gill Sans MT" panose="020B0502020104020203" pitchFamily="34" charset="0"/>
            </a:rPr>
            <a:t>Connect with communities and build partnerships </a:t>
          </a:r>
        </a:p>
      </dgm:t>
    </dgm:pt>
    <dgm:pt modelId="{DEDF939E-E479-48FB-BF0F-C386A984DBB7}" type="parTrans" cxnId="{92F36615-7074-48DA-8BFF-EEE6DDF01FA9}">
      <dgm:prSet/>
      <dgm:spPr/>
      <dgm:t>
        <a:bodyPr/>
        <a:lstStyle/>
        <a:p>
          <a:endParaRPr lang="en-US" sz="2400">
            <a:latin typeface="Gill Sans MT" panose="020B0502020104020203" pitchFamily="34" charset="0"/>
          </a:endParaRPr>
        </a:p>
      </dgm:t>
    </dgm:pt>
    <dgm:pt modelId="{2344B7BE-6421-43CA-8B4F-81792B6710F4}" type="sibTrans" cxnId="{92F36615-7074-48DA-8BFF-EEE6DDF01FA9}">
      <dgm:prSet/>
      <dgm:spPr/>
      <dgm:t>
        <a:bodyPr/>
        <a:lstStyle/>
        <a:p>
          <a:endParaRPr lang="en-US" sz="2400">
            <a:latin typeface="Gill Sans MT" panose="020B0502020104020203" pitchFamily="34" charset="0"/>
          </a:endParaRPr>
        </a:p>
      </dgm:t>
    </dgm:pt>
    <dgm:pt modelId="{F9840A43-3D6D-4305-B1A6-171CD76CA56C}">
      <dgm:prSet custT="1"/>
      <dgm:spPr/>
      <dgm:t>
        <a:bodyPr/>
        <a:lstStyle/>
        <a:p>
          <a:r>
            <a:rPr lang="en-US" sz="2000">
              <a:latin typeface="Gill Sans MT" panose="020B0502020104020203" pitchFamily="34" charset="0"/>
            </a:rPr>
            <a:t>Get to know your audience </a:t>
          </a:r>
        </a:p>
      </dgm:t>
    </dgm:pt>
    <dgm:pt modelId="{F8BC32A1-2E02-4B2B-8CBA-C2A577F33E1B}" type="parTrans" cxnId="{EB265BF1-B7A1-45FC-B8DD-5CE17F73E04A}">
      <dgm:prSet/>
      <dgm:spPr/>
      <dgm:t>
        <a:bodyPr/>
        <a:lstStyle/>
        <a:p>
          <a:endParaRPr lang="en-US" sz="2400">
            <a:latin typeface="Gill Sans MT" panose="020B0502020104020203" pitchFamily="34" charset="0"/>
          </a:endParaRPr>
        </a:p>
      </dgm:t>
    </dgm:pt>
    <dgm:pt modelId="{746757B4-9A18-4E1A-AD96-5566CB0341AB}" type="sibTrans" cxnId="{EB265BF1-B7A1-45FC-B8DD-5CE17F73E04A}">
      <dgm:prSet/>
      <dgm:spPr/>
      <dgm:t>
        <a:bodyPr/>
        <a:lstStyle/>
        <a:p>
          <a:endParaRPr lang="en-US" sz="2400">
            <a:latin typeface="Gill Sans MT" panose="020B0502020104020203" pitchFamily="34" charset="0"/>
          </a:endParaRPr>
        </a:p>
      </dgm:t>
    </dgm:pt>
    <dgm:pt modelId="{F5DB528C-FEC5-4D50-948A-FAFEDB94FF97}">
      <dgm:prSet custT="1"/>
      <dgm:spPr/>
      <dgm:t>
        <a:bodyPr/>
        <a:lstStyle/>
        <a:p>
          <a:r>
            <a:rPr lang="en-US" sz="2000" dirty="0">
              <a:latin typeface="Gill Sans MT" panose="020B0502020104020203" pitchFamily="34" charset="0"/>
            </a:rPr>
            <a:t>Set up a way to </a:t>
          </a:r>
          <a:br>
            <a:rPr lang="en-US" sz="2000" dirty="0">
              <a:latin typeface="Gill Sans MT" panose="020B0502020104020203" pitchFamily="34" charset="0"/>
            </a:rPr>
          </a:br>
          <a:r>
            <a:rPr lang="en-US" sz="2000" dirty="0">
              <a:latin typeface="Gill Sans MT" panose="020B0502020104020203" pitchFamily="34" charset="0"/>
            </a:rPr>
            <a:t>identify rumors </a:t>
          </a:r>
        </a:p>
      </dgm:t>
    </dgm:pt>
    <dgm:pt modelId="{172F08D4-F758-4872-940F-733B3B388A5B}" type="parTrans" cxnId="{EF467670-D438-4C0F-884B-56A91C11C3B7}">
      <dgm:prSet/>
      <dgm:spPr/>
      <dgm:t>
        <a:bodyPr/>
        <a:lstStyle/>
        <a:p>
          <a:endParaRPr lang="en-US" sz="2400">
            <a:latin typeface="Gill Sans MT" panose="020B0502020104020203" pitchFamily="34" charset="0"/>
          </a:endParaRPr>
        </a:p>
      </dgm:t>
    </dgm:pt>
    <dgm:pt modelId="{997FB895-3664-4438-BC7E-C9C4B80E0E54}" type="sibTrans" cxnId="{EF467670-D438-4C0F-884B-56A91C11C3B7}">
      <dgm:prSet/>
      <dgm:spPr/>
      <dgm:t>
        <a:bodyPr/>
        <a:lstStyle/>
        <a:p>
          <a:endParaRPr lang="en-US" sz="2400">
            <a:latin typeface="Gill Sans MT" panose="020B0502020104020203" pitchFamily="34" charset="0"/>
          </a:endParaRPr>
        </a:p>
      </dgm:t>
    </dgm:pt>
    <dgm:pt modelId="{6398FCFA-9FDF-477A-9486-659E247EAF6A}">
      <dgm:prSet custT="1"/>
      <dgm:spPr/>
      <dgm:t>
        <a:bodyPr/>
        <a:lstStyle/>
        <a:p>
          <a:r>
            <a:rPr lang="en-US" sz="2000">
              <a:latin typeface="Gill Sans MT" panose="020B0502020104020203" pitchFamily="34" charset="0"/>
            </a:rPr>
            <a:t>Answer audience questions and concerns quickly </a:t>
          </a:r>
        </a:p>
      </dgm:t>
    </dgm:pt>
    <dgm:pt modelId="{14B7DD44-64D4-414C-B933-C815CA12ACF8}" type="sibTrans" cxnId="{F325B24E-35D2-424D-90E5-0F062DF82369}">
      <dgm:prSet/>
      <dgm:spPr/>
      <dgm:t>
        <a:bodyPr/>
        <a:lstStyle/>
        <a:p>
          <a:endParaRPr lang="en-US" sz="2400">
            <a:latin typeface="Gill Sans MT" panose="020B0502020104020203" pitchFamily="34" charset="0"/>
          </a:endParaRPr>
        </a:p>
      </dgm:t>
    </dgm:pt>
    <dgm:pt modelId="{A9248C7B-B05C-430B-B04C-12BE7B0D0D7B}" type="parTrans" cxnId="{F325B24E-35D2-424D-90E5-0F062DF82369}">
      <dgm:prSet/>
      <dgm:spPr/>
      <dgm:t>
        <a:bodyPr/>
        <a:lstStyle/>
        <a:p>
          <a:endParaRPr lang="en-US" sz="2400">
            <a:latin typeface="Gill Sans MT" panose="020B0502020104020203" pitchFamily="34" charset="0"/>
          </a:endParaRPr>
        </a:p>
      </dgm:t>
    </dgm:pt>
    <dgm:pt modelId="{8121CA02-2A66-46BF-9F5F-45D8FFEA218E}" type="pres">
      <dgm:prSet presAssocID="{006FCC14-9BD6-481B-A912-50E9DFF3EE9A}" presName="Name0" presStyleCnt="0">
        <dgm:presLayoutVars>
          <dgm:dir/>
          <dgm:resizeHandles val="exact"/>
        </dgm:presLayoutVars>
      </dgm:prSet>
      <dgm:spPr/>
    </dgm:pt>
    <dgm:pt modelId="{DA5D5B85-DAD0-47A1-BAC2-44641307D9C8}" type="pres">
      <dgm:prSet presAssocID="{4F203018-C799-44D4-BE27-E9CF66B7F903}" presName="compNode" presStyleCnt="0"/>
      <dgm:spPr/>
    </dgm:pt>
    <dgm:pt modelId="{FD246048-872F-4CB2-B7DD-13A42108AB27}" type="pres">
      <dgm:prSet presAssocID="{4F203018-C799-44D4-BE27-E9CF66B7F903}" presName="pictRect" presStyleLbl="node1" presStyleIdx="0" presStyleCnt="6" custScaleX="43686" custScaleY="63762" custLinFactNeighborY="19616"/>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istory with solid fill"/>
        </a:ext>
      </dgm:extLst>
    </dgm:pt>
    <dgm:pt modelId="{20A7D014-ED28-4F90-85BC-CC19F8337FDC}" type="pres">
      <dgm:prSet presAssocID="{4F203018-C799-44D4-BE27-E9CF66B7F903}" presName="textRect" presStyleLbl="revTx" presStyleIdx="0" presStyleCnt="6" custScaleX="142921">
        <dgm:presLayoutVars>
          <dgm:bulletEnabled val="1"/>
        </dgm:presLayoutVars>
      </dgm:prSet>
      <dgm:spPr/>
    </dgm:pt>
    <dgm:pt modelId="{5D5DF1E8-A19A-4331-8964-91433D0C1815}" type="pres">
      <dgm:prSet presAssocID="{A4705F31-5433-4DBD-8137-8988415EFC84}" presName="sibTrans" presStyleLbl="sibTrans2D1" presStyleIdx="0" presStyleCnt="0"/>
      <dgm:spPr/>
    </dgm:pt>
    <dgm:pt modelId="{AFBF12EB-4E0F-494F-926D-B841B516B016}" type="pres">
      <dgm:prSet presAssocID="{2A388C92-2F88-487E-95F9-AF3D3C9CBE7B}" presName="compNode" presStyleCnt="0"/>
      <dgm:spPr/>
    </dgm:pt>
    <dgm:pt modelId="{9B1B74B7-5572-4B66-AF76-E18B5A21D4B6}" type="pres">
      <dgm:prSet presAssocID="{2A388C92-2F88-487E-95F9-AF3D3C9CBE7B}" presName="pictRect" presStyleLbl="node1" presStyleIdx="1" presStyleCnt="6" custScaleX="43686" custScaleY="63762" custLinFactNeighborY="1961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sers"/>
        </a:ext>
      </dgm:extLst>
    </dgm:pt>
    <dgm:pt modelId="{F55C9270-00E6-49E4-A6FE-18CE36E72A2B}" type="pres">
      <dgm:prSet presAssocID="{2A388C92-2F88-487E-95F9-AF3D3C9CBE7B}" presName="textRect" presStyleLbl="revTx" presStyleIdx="1" presStyleCnt="6" custScaleX="142921">
        <dgm:presLayoutVars>
          <dgm:bulletEnabled val="1"/>
        </dgm:presLayoutVars>
      </dgm:prSet>
      <dgm:spPr/>
    </dgm:pt>
    <dgm:pt modelId="{EE1C0A27-892D-4A49-9FD5-CE779B67DC87}" type="pres">
      <dgm:prSet presAssocID="{171A7455-8E8D-4B9A-9A67-1D361CC72E3F}" presName="sibTrans" presStyleLbl="sibTrans2D1" presStyleIdx="0" presStyleCnt="0"/>
      <dgm:spPr/>
    </dgm:pt>
    <dgm:pt modelId="{3176C6C2-0E2B-457E-8209-CECD688A6C40}" type="pres">
      <dgm:prSet presAssocID="{B3AEAC2D-DC4D-4FF5-8110-23786CDFCC51}" presName="compNode" presStyleCnt="0"/>
      <dgm:spPr/>
    </dgm:pt>
    <dgm:pt modelId="{00182F02-EA59-44C7-8E1C-EDF3ED035D3D}" type="pres">
      <dgm:prSet presAssocID="{B3AEAC2D-DC4D-4FF5-8110-23786CDFCC51}" presName="pictRect" presStyleLbl="node1" presStyleIdx="2" presStyleCnt="6" custScaleX="43686" custScaleY="63762" custLinFactNeighborY="1961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andshake"/>
        </a:ext>
      </dgm:extLst>
    </dgm:pt>
    <dgm:pt modelId="{AC83B4A5-07D1-45BE-B976-EF2322D0DCB1}" type="pres">
      <dgm:prSet presAssocID="{B3AEAC2D-DC4D-4FF5-8110-23786CDFCC51}" presName="textRect" presStyleLbl="revTx" presStyleIdx="2" presStyleCnt="6" custScaleX="142921">
        <dgm:presLayoutVars>
          <dgm:bulletEnabled val="1"/>
        </dgm:presLayoutVars>
      </dgm:prSet>
      <dgm:spPr/>
    </dgm:pt>
    <dgm:pt modelId="{07C80C17-91CC-4069-BF7C-6BBD83D1A00B}" type="pres">
      <dgm:prSet presAssocID="{2344B7BE-6421-43CA-8B4F-81792B6710F4}" presName="sibTrans" presStyleLbl="sibTrans2D1" presStyleIdx="0" presStyleCnt="0"/>
      <dgm:spPr/>
    </dgm:pt>
    <dgm:pt modelId="{7B5E1157-DAB8-4386-BBDB-949F28625B82}" type="pres">
      <dgm:prSet presAssocID="{F9840A43-3D6D-4305-B1A6-171CD76CA56C}" presName="compNode" presStyleCnt="0"/>
      <dgm:spPr/>
    </dgm:pt>
    <dgm:pt modelId="{D53BC6C4-31E5-4B20-B370-8A405A04D8E3}" type="pres">
      <dgm:prSet presAssocID="{F9840A43-3D6D-4305-B1A6-171CD76CA56C}" presName="pictRect" presStyleLbl="node1" presStyleIdx="3" presStyleCnt="6" custScaleX="43686" custScaleY="63762" custLinFactNeighborY="1961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Group"/>
        </a:ext>
      </dgm:extLst>
    </dgm:pt>
    <dgm:pt modelId="{DF87AF48-5F55-4D32-B3EC-DB16F0B94300}" type="pres">
      <dgm:prSet presAssocID="{F9840A43-3D6D-4305-B1A6-171CD76CA56C}" presName="textRect" presStyleLbl="revTx" presStyleIdx="3" presStyleCnt="6" custScaleX="142921">
        <dgm:presLayoutVars>
          <dgm:bulletEnabled val="1"/>
        </dgm:presLayoutVars>
      </dgm:prSet>
      <dgm:spPr/>
    </dgm:pt>
    <dgm:pt modelId="{8A497153-9978-4148-B09D-2D2003509BC7}" type="pres">
      <dgm:prSet presAssocID="{746757B4-9A18-4E1A-AD96-5566CB0341AB}" presName="sibTrans" presStyleLbl="sibTrans2D1" presStyleIdx="0" presStyleCnt="0"/>
      <dgm:spPr/>
    </dgm:pt>
    <dgm:pt modelId="{2CEF5A99-446D-4386-ADFE-43B98C33245C}" type="pres">
      <dgm:prSet presAssocID="{F5DB528C-FEC5-4D50-948A-FAFEDB94FF97}" presName="compNode" presStyleCnt="0"/>
      <dgm:spPr/>
    </dgm:pt>
    <dgm:pt modelId="{C07867A3-0557-4ECB-AE27-F9ADED7C75B3}" type="pres">
      <dgm:prSet presAssocID="{F5DB528C-FEC5-4D50-948A-FAFEDB94FF97}" presName="pictRect" presStyleLbl="node1" presStyleIdx="4" presStyleCnt="6" custScaleX="43686" custScaleY="63762" custLinFactNeighborY="2594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Magnifying glass"/>
        </a:ext>
      </dgm:extLst>
    </dgm:pt>
    <dgm:pt modelId="{490E7492-4269-4959-93F2-6CDA9D7F485A}" type="pres">
      <dgm:prSet presAssocID="{F5DB528C-FEC5-4D50-948A-FAFEDB94FF97}" presName="textRect" presStyleLbl="revTx" presStyleIdx="4" presStyleCnt="6" custScaleX="142921">
        <dgm:presLayoutVars>
          <dgm:bulletEnabled val="1"/>
        </dgm:presLayoutVars>
      </dgm:prSet>
      <dgm:spPr/>
    </dgm:pt>
    <dgm:pt modelId="{DF011A27-5AC5-479B-B2A1-F6B7DB835C91}" type="pres">
      <dgm:prSet presAssocID="{997FB895-3664-4438-BC7E-C9C4B80E0E54}" presName="sibTrans" presStyleLbl="sibTrans2D1" presStyleIdx="0" presStyleCnt="0"/>
      <dgm:spPr/>
    </dgm:pt>
    <dgm:pt modelId="{302F610A-0B93-4E44-936B-D264106C49FD}" type="pres">
      <dgm:prSet presAssocID="{6398FCFA-9FDF-477A-9486-659E247EAF6A}" presName="compNode" presStyleCnt="0"/>
      <dgm:spPr/>
    </dgm:pt>
    <dgm:pt modelId="{4197977B-EA56-4DDB-9752-385F2DF54B00}" type="pres">
      <dgm:prSet presAssocID="{6398FCFA-9FDF-477A-9486-659E247EAF6A}" presName="pictRect" presStyleLbl="node1" presStyleIdx="5" presStyleCnt="6" custScaleX="43686" custScaleY="63762" custLinFactNeighborY="2594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Help"/>
        </a:ext>
      </dgm:extLst>
    </dgm:pt>
    <dgm:pt modelId="{FA50F3D2-665E-4445-AB39-42C6992AA1E3}" type="pres">
      <dgm:prSet presAssocID="{6398FCFA-9FDF-477A-9486-659E247EAF6A}" presName="textRect" presStyleLbl="revTx" presStyleIdx="5" presStyleCnt="6" custScaleX="142921">
        <dgm:presLayoutVars>
          <dgm:bulletEnabled val="1"/>
        </dgm:presLayoutVars>
      </dgm:prSet>
      <dgm:spPr/>
    </dgm:pt>
  </dgm:ptLst>
  <dgm:cxnLst>
    <dgm:cxn modelId="{D1D79E0A-68E8-4A98-B7B4-31B6EFF6A127}" type="presOf" srcId="{006FCC14-9BD6-481B-A912-50E9DFF3EE9A}" destId="{8121CA02-2A66-46BF-9F5F-45D8FFEA218E}" srcOrd="0" destOrd="0" presId="urn:microsoft.com/office/officeart/2005/8/layout/pList1"/>
    <dgm:cxn modelId="{92F36615-7074-48DA-8BFF-EEE6DDF01FA9}" srcId="{006FCC14-9BD6-481B-A912-50E9DFF3EE9A}" destId="{B3AEAC2D-DC4D-4FF5-8110-23786CDFCC51}" srcOrd="2" destOrd="0" parTransId="{DEDF939E-E479-48FB-BF0F-C386A984DBB7}" sibTransId="{2344B7BE-6421-43CA-8B4F-81792B6710F4}"/>
    <dgm:cxn modelId="{04D2043A-9B77-4F67-8FC5-4DDA069F07E4}" type="presOf" srcId="{F5DB528C-FEC5-4D50-948A-FAFEDB94FF97}" destId="{490E7492-4269-4959-93F2-6CDA9D7F485A}" srcOrd="0" destOrd="0" presId="urn:microsoft.com/office/officeart/2005/8/layout/pList1"/>
    <dgm:cxn modelId="{F325B24E-35D2-424D-90E5-0F062DF82369}" srcId="{006FCC14-9BD6-481B-A912-50E9DFF3EE9A}" destId="{6398FCFA-9FDF-477A-9486-659E247EAF6A}" srcOrd="5" destOrd="0" parTransId="{A9248C7B-B05C-430B-B04C-12BE7B0D0D7B}" sibTransId="{14B7DD44-64D4-414C-B933-C815CA12ACF8}"/>
    <dgm:cxn modelId="{83241B53-B8DB-4D84-BA7F-924C2A86BB04}" type="presOf" srcId="{6398FCFA-9FDF-477A-9486-659E247EAF6A}" destId="{FA50F3D2-665E-4445-AB39-42C6992AA1E3}" srcOrd="0" destOrd="0" presId="urn:microsoft.com/office/officeart/2005/8/layout/pList1"/>
    <dgm:cxn modelId="{0835CD5E-D770-4B41-917D-EC5EEC4927AA}" type="presOf" srcId="{4F203018-C799-44D4-BE27-E9CF66B7F903}" destId="{20A7D014-ED28-4F90-85BC-CC19F8337FDC}" srcOrd="0" destOrd="0" presId="urn:microsoft.com/office/officeart/2005/8/layout/pList1"/>
    <dgm:cxn modelId="{EF467670-D438-4C0F-884B-56A91C11C3B7}" srcId="{006FCC14-9BD6-481B-A912-50E9DFF3EE9A}" destId="{F5DB528C-FEC5-4D50-948A-FAFEDB94FF97}" srcOrd="4" destOrd="0" parTransId="{172F08D4-F758-4872-940F-733B3B388A5B}" sibTransId="{997FB895-3664-4438-BC7E-C9C4B80E0E54}"/>
    <dgm:cxn modelId="{2B4CB77D-7C0F-457A-9D2B-B4D04E157874}" type="presOf" srcId="{A4705F31-5433-4DBD-8137-8988415EFC84}" destId="{5D5DF1E8-A19A-4331-8964-91433D0C1815}" srcOrd="0" destOrd="0" presId="urn:microsoft.com/office/officeart/2005/8/layout/pList1"/>
    <dgm:cxn modelId="{14233099-1325-49B9-96DB-8B0D4F303734}" type="presOf" srcId="{B3AEAC2D-DC4D-4FF5-8110-23786CDFCC51}" destId="{AC83B4A5-07D1-45BE-B976-EF2322D0DCB1}" srcOrd="0" destOrd="0" presId="urn:microsoft.com/office/officeart/2005/8/layout/pList1"/>
    <dgm:cxn modelId="{CF0D719B-2055-4318-B9D2-5D9E4204D06A}" type="presOf" srcId="{2344B7BE-6421-43CA-8B4F-81792B6710F4}" destId="{07C80C17-91CC-4069-BF7C-6BBD83D1A00B}" srcOrd="0" destOrd="0" presId="urn:microsoft.com/office/officeart/2005/8/layout/pList1"/>
    <dgm:cxn modelId="{56F5A6AB-6951-4BA1-BC72-D5C3ABD94196}" type="presOf" srcId="{997FB895-3664-4438-BC7E-C9C4B80E0E54}" destId="{DF011A27-5AC5-479B-B2A1-F6B7DB835C91}" srcOrd="0" destOrd="0" presId="urn:microsoft.com/office/officeart/2005/8/layout/pList1"/>
    <dgm:cxn modelId="{5DD498C7-2188-4501-8694-EC88B04E4F95}" srcId="{006FCC14-9BD6-481B-A912-50E9DFF3EE9A}" destId="{2A388C92-2F88-487E-95F9-AF3D3C9CBE7B}" srcOrd="1" destOrd="0" parTransId="{21B55989-015F-4AE1-87CA-C979A875E596}" sibTransId="{171A7455-8E8D-4B9A-9A67-1D361CC72E3F}"/>
    <dgm:cxn modelId="{752778CD-1330-4B65-A2F0-45DD3373580A}" srcId="{006FCC14-9BD6-481B-A912-50E9DFF3EE9A}" destId="{4F203018-C799-44D4-BE27-E9CF66B7F903}" srcOrd="0" destOrd="0" parTransId="{ED7DD098-A2BB-4237-8B6E-69A9E2E3B03D}" sibTransId="{A4705F31-5433-4DBD-8137-8988415EFC84}"/>
    <dgm:cxn modelId="{C4D567DE-A7E4-47BE-B432-DF0D7D94E5C4}" type="presOf" srcId="{746757B4-9A18-4E1A-AD96-5566CB0341AB}" destId="{8A497153-9978-4148-B09D-2D2003509BC7}" srcOrd="0" destOrd="0" presId="urn:microsoft.com/office/officeart/2005/8/layout/pList1"/>
    <dgm:cxn modelId="{87AAA6E7-A3EF-4377-A8D8-74149D9BFD1D}" type="presOf" srcId="{F9840A43-3D6D-4305-B1A6-171CD76CA56C}" destId="{DF87AF48-5F55-4D32-B3EC-DB16F0B94300}" srcOrd="0" destOrd="0" presId="urn:microsoft.com/office/officeart/2005/8/layout/pList1"/>
    <dgm:cxn modelId="{EB265BF1-B7A1-45FC-B8DD-5CE17F73E04A}" srcId="{006FCC14-9BD6-481B-A912-50E9DFF3EE9A}" destId="{F9840A43-3D6D-4305-B1A6-171CD76CA56C}" srcOrd="3" destOrd="0" parTransId="{F8BC32A1-2E02-4B2B-8CBA-C2A577F33E1B}" sibTransId="{746757B4-9A18-4E1A-AD96-5566CB0341AB}"/>
    <dgm:cxn modelId="{B54236F3-A973-4019-87F3-583318FDC3E2}" type="presOf" srcId="{2A388C92-2F88-487E-95F9-AF3D3C9CBE7B}" destId="{F55C9270-00E6-49E4-A6FE-18CE36E72A2B}" srcOrd="0" destOrd="0" presId="urn:microsoft.com/office/officeart/2005/8/layout/pList1"/>
    <dgm:cxn modelId="{C34285FC-7C76-4635-BD30-8AAFFF7AC976}" type="presOf" srcId="{171A7455-8E8D-4B9A-9A67-1D361CC72E3F}" destId="{EE1C0A27-892D-4A49-9FD5-CE779B67DC87}" srcOrd="0" destOrd="0" presId="urn:microsoft.com/office/officeart/2005/8/layout/pList1"/>
    <dgm:cxn modelId="{744C05EB-70BD-4F0A-9A18-38B89C27640C}" type="presParOf" srcId="{8121CA02-2A66-46BF-9F5F-45D8FFEA218E}" destId="{DA5D5B85-DAD0-47A1-BAC2-44641307D9C8}" srcOrd="0" destOrd="0" presId="urn:microsoft.com/office/officeart/2005/8/layout/pList1"/>
    <dgm:cxn modelId="{853A3A2C-EFC9-4854-8484-50C7FC5AF819}" type="presParOf" srcId="{DA5D5B85-DAD0-47A1-BAC2-44641307D9C8}" destId="{FD246048-872F-4CB2-B7DD-13A42108AB27}" srcOrd="0" destOrd="0" presId="urn:microsoft.com/office/officeart/2005/8/layout/pList1"/>
    <dgm:cxn modelId="{4D438CB2-9C60-4090-9C9E-A90DAAC32045}" type="presParOf" srcId="{DA5D5B85-DAD0-47A1-BAC2-44641307D9C8}" destId="{20A7D014-ED28-4F90-85BC-CC19F8337FDC}" srcOrd="1" destOrd="0" presId="urn:microsoft.com/office/officeart/2005/8/layout/pList1"/>
    <dgm:cxn modelId="{099E6000-7488-4926-A9C8-8B9536A4B92E}" type="presParOf" srcId="{8121CA02-2A66-46BF-9F5F-45D8FFEA218E}" destId="{5D5DF1E8-A19A-4331-8964-91433D0C1815}" srcOrd="1" destOrd="0" presId="urn:microsoft.com/office/officeart/2005/8/layout/pList1"/>
    <dgm:cxn modelId="{33396B8A-B820-4D5C-AB46-73E9416FFCDC}" type="presParOf" srcId="{8121CA02-2A66-46BF-9F5F-45D8FFEA218E}" destId="{AFBF12EB-4E0F-494F-926D-B841B516B016}" srcOrd="2" destOrd="0" presId="urn:microsoft.com/office/officeart/2005/8/layout/pList1"/>
    <dgm:cxn modelId="{783DE9E6-5158-4369-B02C-4AEF80516BE9}" type="presParOf" srcId="{AFBF12EB-4E0F-494F-926D-B841B516B016}" destId="{9B1B74B7-5572-4B66-AF76-E18B5A21D4B6}" srcOrd="0" destOrd="0" presId="urn:microsoft.com/office/officeart/2005/8/layout/pList1"/>
    <dgm:cxn modelId="{5E9C0BAA-33CD-4CE9-9783-D66218C49852}" type="presParOf" srcId="{AFBF12EB-4E0F-494F-926D-B841B516B016}" destId="{F55C9270-00E6-49E4-A6FE-18CE36E72A2B}" srcOrd="1" destOrd="0" presId="urn:microsoft.com/office/officeart/2005/8/layout/pList1"/>
    <dgm:cxn modelId="{7C36E547-B41B-4D1D-BC16-EBE67AE98F15}" type="presParOf" srcId="{8121CA02-2A66-46BF-9F5F-45D8FFEA218E}" destId="{EE1C0A27-892D-4A49-9FD5-CE779B67DC87}" srcOrd="3" destOrd="0" presId="urn:microsoft.com/office/officeart/2005/8/layout/pList1"/>
    <dgm:cxn modelId="{5F10DB73-54FB-48BB-A879-23350DCB4735}" type="presParOf" srcId="{8121CA02-2A66-46BF-9F5F-45D8FFEA218E}" destId="{3176C6C2-0E2B-457E-8209-CECD688A6C40}" srcOrd="4" destOrd="0" presId="urn:microsoft.com/office/officeart/2005/8/layout/pList1"/>
    <dgm:cxn modelId="{63AC8D2C-7ABD-4526-A10C-BBD68931E33F}" type="presParOf" srcId="{3176C6C2-0E2B-457E-8209-CECD688A6C40}" destId="{00182F02-EA59-44C7-8E1C-EDF3ED035D3D}" srcOrd="0" destOrd="0" presId="urn:microsoft.com/office/officeart/2005/8/layout/pList1"/>
    <dgm:cxn modelId="{C923FF29-9783-4764-859E-1B316E66FB0F}" type="presParOf" srcId="{3176C6C2-0E2B-457E-8209-CECD688A6C40}" destId="{AC83B4A5-07D1-45BE-B976-EF2322D0DCB1}" srcOrd="1" destOrd="0" presId="urn:microsoft.com/office/officeart/2005/8/layout/pList1"/>
    <dgm:cxn modelId="{6B942E00-5F89-4D5F-9D3B-0234AD3D9287}" type="presParOf" srcId="{8121CA02-2A66-46BF-9F5F-45D8FFEA218E}" destId="{07C80C17-91CC-4069-BF7C-6BBD83D1A00B}" srcOrd="5" destOrd="0" presId="urn:microsoft.com/office/officeart/2005/8/layout/pList1"/>
    <dgm:cxn modelId="{3373DB4B-5BFE-4BA8-A0B8-7FBD1A261C06}" type="presParOf" srcId="{8121CA02-2A66-46BF-9F5F-45D8FFEA218E}" destId="{7B5E1157-DAB8-4386-BBDB-949F28625B82}" srcOrd="6" destOrd="0" presId="urn:microsoft.com/office/officeart/2005/8/layout/pList1"/>
    <dgm:cxn modelId="{55634164-B545-4540-BD2E-1ED60BD4A715}" type="presParOf" srcId="{7B5E1157-DAB8-4386-BBDB-949F28625B82}" destId="{D53BC6C4-31E5-4B20-B370-8A405A04D8E3}" srcOrd="0" destOrd="0" presId="urn:microsoft.com/office/officeart/2005/8/layout/pList1"/>
    <dgm:cxn modelId="{1361D2C6-F75C-468A-A560-9BE1E2053A97}" type="presParOf" srcId="{7B5E1157-DAB8-4386-BBDB-949F28625B82}" destId="{DF87AF48-5F55-4D32-B3EC-DB16F0B94300}" srcOrd="1" destOrd="0" presId="urn:microsoft.com/office/officeart/2005/8/layout/pList1"/>
    <dgm:cxn modelId="{70EEEA9F-DF17-44CA-A173-F98EB35AB7B8}" type="presParOf" srcId="{8121CA02-2A66-46BF-9F5F-45D8FFEA218E}" destId="{8A497153-9978-4148-B09D-2D2003509BC7}" srcOrd="7" destOrd="0" presId="urn:microsoft.com/office/officeart/2005/8/layout/pList1"/>
    <dgm:cxn modelId="{BFC25535-5380-4291-882A-85AE443438A3}" type="presParOf" srcId="{8121CA02-2A66-46BF-9F5F-45D8FFEA218E}" destId="{2CEF5A99-446D-4386-ADFE-43B98C33245C}" srcOrd="8" destOrd="0" presId="urn:microsoft.com/office/officeart/2005/8/layout/pList1"/>
    <dgm:cxn modelId="{F8F33213-B617-46CD-801F-8CDC139047B6}" type="presParOf" srcId="{2CEF5A99-446D-4386-ADFE-43B98C33245C}" destId="{C07867A3-0557-4ECB-AE27-F9ADED7C75B3}" srcOrd="0" destOrd="0" presId="urn:microsoft.com/office/officeart/2005/8/layout/pList1"/>
    <dgm:cxn modelId="{C97419E7-5B63-4FEF-8964-29AD6182B545}" type="presParOf" srcId="{2CEF5A99-446D-4386-ADFE-43B98C33245C}" destId="{490E7492-4269-4959-93F2-6CDA9D7F485A}" srcOrd="1" destOrd="0" presId="urn:microsoft.com/office/officeart/2005/8/layout/pList1"/>
    <dgm:cxn modelId="{A7B17258-8B6C-4B0B-ADA6-0288A0BC258A}" type="presParOf" srcId="{8121CA02-2A66-46BF-9F5F-45D8FFEA218E}" destId="{DF011A27-5AC5-479B-B2A1-F6B7DB835C91}" srcOrd="9" destOrd="0" presId="urn:microsoft.com/office/officeart/2005/8/layout/pList1"/>
    <dgm:cxn modelId="{815566E0-0D0A-41AB-9198-AE04DBD83D4D}" type="presParOf" srcId="{8121CA02-2A66-46BF-9F5F-45D8FFEA218E}" destId="{302F610A-0B93-4E44-936B-D264106C49FD}" srcOrd="10" destOrd="0" presId="urn:microsoft.com/office/officeart/2005/8/layout/pList1"/>
    <dgm:cxn modelId="{56012863-DD24-42FC-8145-4AEF23565FE4}" type="presParOf" srcId="{302F610A-0B93-4E44-936B-D264106C49FD}" destId="{4197977B-EA56-4DDB-9752-385F2DF54B00}" srcOrd="0" destOrd="0" presId="urn:microsoft.com/office/officeart/2005/8/layout/pList1"/>
    <dgm:cxn modelId="{4A11A9F1-88CF-4ADC-9F57-B59A2B744A00}" type="presParOf" srcId="{302F610A-0B93-4E44-936B-D264106C49FD}" destId="{FA50F3D2-665E-4445-AB39-42C6992AA1E3}"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06FCC14-9BD6-481B-A912-50E9DFF3EE9A}"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US"/>
        </a:p>
      </dgm:t>
    </dgm:pt>
    <dgm:pt modelId="{4F203018-C799-44D4-BE27-E9CF66B7F903}">
      <dgm:prSet custT="1"/>
      <dgm:spPr/>
      <dgm:t>
        <a:bodyPr/>
        <a:lstStyle/>
        <a:p>
          <a:r>
            <a:rPr lang="en-US" sz="1400">
              <a:latin typeface="Gill Sans MT" panose="020B0502020104020203" pitchFamily="34" charset="0"/>
            </a:rPr>
            <a:t>Ask community partners</a:t>
          </a:r>
        </a:p>
      </dgm:t>
    </dgm:pt>
    <dgm:pt modelId="{A4705F31-5433-4DBD-8137-8988415EFC84}" type="sibTrans" cxnId="{752778CD-1330-4B65-A2F0-45DD3373580A}">
      <dgm:prSet/>
      <dgm:spPr/>
      <dgm:t>
        <a:bodyPr/>
        <a:lstStyle/>
        <a:p>
          <a:endParaRPr lang="en-US" sz="2000">
            <a:latin typeface="Gill Sans MT" panose="020B0502020104020203" pitchFamily="34" charset="0"/>
          </a:endParaRPr>
        </a:p>
      </dgm:t>
    </dgm:pt>
    <dgm:pt modelId="{ED7DD098-A2BB-4237-8B6E-69A9E2E3B03D}" type="parTrans" cxnId="{752778CD-1330-4B65-A2F0-45DD3373580A}">
      <dgm:prSet/>
      <dgm:spPr/>
      <dgm:t>
        <a:bodyPr/>
        <a:lstStyle/>
        <a:p>
          <a:endParaRPr lang="en-US" sz="2000">
            <a:latin typeface="Gill Sans MT" panose="020B0502020104020203" pitchFamily="34" charset="0"/>
          </a:endParaRPr>
        </a:p>
      </dgm:t>
    </dgm:pt>
    <dgm:pt modelId="{AD422722-BE55-46BE-ACDD-238E1834EE34}">
      <dgm:prSet custT="1"/>
      <dgm:spPr/>
      <dgm:t>
        <a:bodyPr/>
        <a:lstStyle/>
        <a:p>
          <a:r>
            <a:rPr lang="en-US" sz="1400">
              <a:latin typeface="Gill Sans MT" panose="020B0502020104020203" pitchFamily="34" charset="0"/>
            </a:rPr>
            <a:t>Monitor comment sections of social media and built-in analytics</a:t>
          </a:r>
        </a:p>
      </dgm:t>
    </dgm:pt>
    <dgm:pt modelId="{C16BCD16-BE6D-4FB0-BFC9-1721F8BFA2E3}" type="parTrans" cxnId="{729FBE24-57F6-4C12-827D-AC1AA36EED4A}">
      <dgm:prSet/>
      <dgm:spPr/>
      <dgm:t>
        <a:bodyPr/>
        <a:lstStyle/>
        <a:p>
          <a:endParaRPr lang="en-US" sz="2000">
            <a:latin typeface="Gill Sans MT" panose="020B0502020104020203" pitchFamily="34" charset="0"/>
          </a:endParaRPr>
        </a:p>
      </dgm:t>
    </dgm:pt>
    <dgm:pt modelId="{35AE77C1-2388-4FD6-B4C4-6DF2C2893F6A}" type="sibTrans" cxnId="{729FBE24-57F6-4C12-827D-AC1AA36EED4A}">
      <dgm:prSet/>
      <dgm:spPr/>
      <dgm:t>
        <a:bodyPr/>
        <a:lstStyle/>
        <a:p>
          <a:endParaRPr lang="en-US" sz="2000">
            <a:latin typeface="Gill Sans MT" panose="020B0502020104020203" pitchFamily="34" charset="0"/>
          </a:endParaRPr>
        </a:p>
      </dgm:t>
    </dgm:pt>
    <dgm:pt modelId="{8E79D9FE-A3D2-4D8D-A340-A27C683222E3}">
      <dgm:prSet custT="1"/>
      <dgm:spPr/>
      <dgm:t>
        <a:bodyPr/>
        <a:lstStyle/>
        <a:p>
          <a:r>
            <a:rPr lang="en-US" sz="1400">
              <a:latin typeface="Gill Sans MT" panose="020B0502020104020203" pitchFamily="34" charset="0"/>
            </a:rPr>
            <a:t>Identify sources and individuals spreading rumors</a:t>
          </a:r>
        </a:p>
      </dgm:t>
    </dgm:pt>
    <dgm:pt modelId="{F847F690-3713-42CA-BEA7-EE9714516B28}" type="parTrans" cxnId="{6F478445-4368-4211-A284-74AD2FDF6D2B}">
      <dgm:prSet/>
      <dgm:spPr/>
      <dgm:t>
        <a:bodyPr/>
        <a:lstStyle/>
        <a:p>
          <a:endParaRPr lang="en-US" sz="2000">
            <a:latin typeface="Gill Sans MT" panose="020B0502020104020203" pitchFamily="34" charset="0"/>
          </a:endParaRPr>
        </a:p>
      </dgm:t>
    </dgm:pt>
    <dgm:pt modelId="{1B9F9111-7658-4602-A931-DA4465FAC059}" type="sibTrans" cxnId="{6F478445-4368-4211-A284-74AD2FDF6D2B}">
      <dgm:prSet/>
      <dgm:spPr/>
      <dgm:t>
        <a:bodyPr/>
        <a:lstStyle/>
        <a:p>
          <a:endParaRPr lang="en-US" sz="2000">
            <a:latin typeface="Gill Sans MT" panose="020B0502020104020203" pitchFamily="34" charset="0"/>
          </a:endParaRPr>
        </a:p>
      </dgm:t>
    </dgm:pt>
    <dgm:pt modelId="{18679A8A-7AC8-441D-98CF-7C5C24150DC9}">
      <dgm:prSet custT="1"/>
      <dgm:spPr/>
      <dgm:t>
        <a:bodyPr/>
        <a:lstStyle/>
        <a:p>
          <a:r>
            <a:rPr lang="en-US" sz="1400">
              <a:latin typeface="Gill Sans MT" panose="020B0502020104020203" pitchFamily="34" charset="0"/>
            </a:rPr>
            <a:t>Monitor trending hashtags</a:t>
          </a:r>
        </a:p>
      </dgm:t>
    </dgm:pt>
    <dgm:pt modelId="{62D99A44-9A07-4E2B-A518-1EA8D8E9E85E}" type="parTrans" cxnId="{B30EC8BA-2D4E-483D-9105-30C34DBE5D1F}">
      <dgm:prSet/>
      <dgm:spPr/>
      <dgm:t>
        <a:bodyPr/>
        <a:lstStyle/>
        <a:p>
          <a:endParaRPr lang="en-US" sz="2000">
            <a:latin typeface="Gill Sans MT" panose="020B0502020104020203" pitchFamily="34" charset="0"/>
          </a:endParaRPr>
        </a:p>
      </dgm:t>
    </dgm:pt>
    <dgm:pt modelId="{9F06C4EC-8768-49C4-B997-6CFC2C81D027}" type="sibTrans" cxnId="{B30EC8BA-2D4E-483D-9105-30C34DBE5D1F}">
      <dgm:prSet/>
      <dgm:spPr/>
      <dgm:t>
        <a:bodyPr/>
        <a:lstStyle/>
        <a:p>
          <a:endParaRPr lang="en-US" sz="2000">
            <a:latin typeface="Gill Sans MT" panose="020B0502020104020203" pitchFamily="34" charset="0"/>
          </a:endParaRPr>
        </a:p>
      </dgm:t>
    </dgm:pt>
    <dgm:pt modelId="{150F1B16-2C8D-430A-9290-838C15BFD072}">
      <dgm:prSet custT="1"/>
      <dgm:spPr/>
      <dgm:t>
        <a:bodyPr/>
        <a:lstStyle/>
        <a:p>
          <a:r>
            <a:rPr lang="en-US" sz="1400">
              <a:latin typeface="Gill Sans MT" panose="020B0502020104020203" pitchFamily="34" charset="0"/>
            </a:rPr>
            <a:t>Use internal tools like call center questions</a:t>
          </a:r>
        </a:p>
      </dgm:t>
    </dgm:pt>
    <dgm:pt modelId="{24A7C0DF-A906-4F48-982C-CBD02177EB87}" type="parTrans" cxnId="{292C34EC-7EEF-4E4C-A2D6-D8471CA0573B}">
      <dgm:prSet/>
      <dgm:spPr/>
      <dgm:t>
        <a:bodyPr/>
        <a:lstStyle/>
        <a:p>
          <a:endParaRPr lang="en-US" sz="2000">
            <a:latin typeface="Gill Sans MT" panose="020B0502020104020203" pitchFamily="34" charset="0"/>
          </a:endParaRPr>
        </a:p>
      </dgm:t>
    </dgm:pt>
    <dgm:pt modelId="{0CF5334E-50CC-433B-855D-6A9FE59C4DD5}" type="sibTrans" cxnId="{292C34EC-7EEF-4E4C-A2D6-D8471CA0573B}">
      <dgm:prSet/>
      <dgm:spPr/>
      <dgm:t>
        <a:bodyPr/>
        <a:lstStyle/>
        <a:p>
          <a:endParaRPr lang="en-US" sz="2000">
            <a:latin typeface="Gill Sans MT" panose="020B0502020104020203" pitchFamily="34" charset="0"/>
          </a:endParaRPr>
        </a:p>
      </dgm:t>
    </dgm:pt>
    <dgm:pt modelId="{07BA12CB-8118-416B-81A9-CDB81FD40595}">
      <dgm:prSet custT="1"/>
      <dgm:spPr/>
      <dgm:t>
        <a:bodyPr/>
        <a:lstStyle/>
        <a:p>
          <a:r>
            <a:rPr lang="en-US" sz="1400">
              <a:latin typeface="Gill Sans MT" panose="020B0502020104020203" pitchFamily="34" charset="0"/>
            </a:rPr>
            <a:t>Use free tools like Google Alerts and </a:t>
          </a:r>
          <a:r>
            <a:rPr lang="en-US" sz="1400" err="1">
              <a:latin typeface="Gill Sans MT" panose="020B0502020104020203" pitchFamily="34" charset="0"/>
            </a:rPr>
            <a:t>Talkwalker</a:t>
          </a:r>
          <a:endParaRPr lang="en-US" sz="1400">
            <a:latin typeface="Gill Sans MT" panose="020B0502020104020203" pitchFamily="34" charset="0"/>
          </a:endParaRPr>
        </a:p>
      </dgm:t>
    </dgm:pt>
    <dgm:pt modelId="{79E78765-C46F-45B4-ACD5-FE5960E06EBC}" type="parTrans" cxnId="{12B67A3F-4610-4713-8F00-5437B25B5961}">
      <dgm:prSet/>
      <dgm:spPr/>
      <dgm:t>
        <a:bodyPr/>
        <a:lstStyle/>
        <a:p>
          <a:endParaRPr lang="en-US" sz="2000">
            <a:latin typeface="Gill Sans MT" panose="020B0502020104020203" pitchFamily="34" charset="0"/>
          </a:endParaRPr>
        </a:p>
      </dgm:t>
    </dgm:pt>
    <dgm:pt modelId="{7361AF18-2C8E-4BC2-913E-D0C46AE2BC79}" type="sibTrans" cxnId="{12B67A3F-4610-4713-8F00-5437B25B5961}">
      <dgm:prSet/>
      <dgm:spPr/>
      <dgm:t>
        <a:bodyPr/>
        <a:lstStyle/>
        <a:p>
          <a:endParaRPr lang="en-US" sz="2000">
            <a:latin typeface="Gill Sans MT" panose="020B0502020104020203" pitchFamily="34" charset="0"/>
          </a:endParaRPr>
        </a:p>
      </dgm:t>
    </dgm:pt>
    <dgm:pt modelId="{8121CA02-2A66-46BF-9F5F-45D8FFEA218E}" type="pres">
      <dgm:prSet presAssocID="{006FCC14-9BD6-481B-A912-50E9DFF3EE9A}" presName="Name0" presStyleCnt="0">
        <dgm:presLayoutVars>
          <dgm:dir/>
          <dgm:resizeHandles val="exact"/>
        </dgm:presLayoutVars>
      </dgm:prSet>
      <dgm:spPr/>
    </dgm:pt>
    <dgm:pt modelId="{DA5D5B85-DAD0-47A1-BAC2-44641307D9C8}" type="pres">
      <dgm:prSet presAssocID="{4F203018-C799-44D4-BE27-E9CF66B7F903}" presName="compNode" presStyleCnt="0"/>
      <dgm:spPr/>
    </dgm:pt>
    <dgm:pt modelId="{FD246048-872F-4CB2-B7DD-13A42108AB27}" type="pres">
      <dgm:prSet presAssocID="{4F203018-C799-44D4-BE27-E9CF66B7F903}" presName="pictRect" presStyleLbl="node1" presStyleIdx="0" presStyleCnt="6" custLinFactNeighborY="-17980"/>
      <dgm:spPr>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14014" t="769" r="13421" b="-6714"/>
          </a:stretch>
        </a:blipFill>
      </dgm:spPr>
      <dgm:extLst>
        <a:ext uri="{E40237B7-FDA0-4F09-8148-C483321AD2D9}">
          <dgm14:cNvPr xmlns:dgm14="http://schemas.microsoft.com/office/drawing/2010/diagram" id="0" name="" descr="Connections with solid fill"/>
        </a:ext>
      </dgm:extLst>
    </dgm:pt>
    <dgm:pt modelId="{20A7D014-ED28-4F90-85BC-CC19F8337FDC}" type="pres">
      <dgm:prSet presAssocID="{4F203018-C799-44D4-BE27-E9CF66B7F903}" presName="textRect" presStyleLbl="revTx" presStyleIdx="0" presStyleCnt="6" custLinFactNeighborY="-33400">
        <dgm:presLayoutVars>
          <dgm:bulletEnabled val="1"/>
        </dgm:presLayoutVars>
      </dgm:prSet>
      <dgm:spPr/>
    </dgm:pt>
    <dgm:pt modelId="{D85946E4-D7F8-4E54-9BE0-DDC9134220A7}" type="pres">
      <dgm:prSet presAssocID="{A4705F31-5433-4DBD-8137-8988415EFC84}" presName="sibTrans" presStyleLbl="sibTrans2D1" presStyleIdx="0" presStyleCnt="0"/>
      <dgm:spPr/>
    </dgm:pt>
    <dgm:pt modelId="{690C8BD9-1342-4420-955B-E1841002C3A7}" type="pres">
      <dgm:prSet presAssocID="{AD422722-BE55-46BE-ACDD-238E1834EE34}" presName="compNode" presStyleCnt="0"/>
      <dgm:spPr/>
    </dgm:pt>
    <dgm:pt modelId="{4340BA07-7FF6-4BCF-BD4A-33FB65CA9875}" type="pres">
      <dgm:prSet presAssocID="{AD422722-BE55-46BE-ACDD-238E1834EE34}" presName="pictRect" presStyleLbl="node1" presStyleIdx="1" presStyleCnt="6" custLinFactNeighborY="-17980"/>
      <dgm:spPr>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6798" t="-6413" r="8506" b="-17245"/>
          </a:stretch>
        </a:blipFill>
      </dgm:spPr>
      <dgm:extLst>
        <a:ext uri="{E40237B7-FDA0-4F09-8148-C483321AD2D9}">
          <dgm14:cNvPr xmlns:dgm14="http://schemas.microsoft.com/office/drawing/2010/diagram" id="0" name="" descr="Comment Like with solid fill"/>
        </a:ext>
      </dgm:extLst>
    </dgm:pt>
    <dgm:pt modelId="{6F180BD1-2AC8-4701-9396-1CF848EFBEE7}" type="pres">
      <dgm:prSet presAssocID="{AD422722-BE55-46BE-ACDD-238E1834EE34}" presName="textRect" presStyleLbl="revTx" presStyleIdx="1" presStyleCnt="6" custScaleX="129697" custLinFactNeighborY="-33400">
        <dgm:presLayoutVars>
          <dgm:bulletEnabled val="1"/>
        </dgm:presLayoutVars>
      </dgm:prSet>
      <dgm:spPr/>
    </dgm:pt>
    <dgm:pt modelId="{A4242B84-3C15-4310-A9F9-A501FE29BFD6}" type="pres">
      <dgm:prSet presAssocID="{35AE77C1-2388-4FD6-B4C4-6DF2C2893F6A}" presName="sibTrans" presStyleLbl="sibTrans2D1" presStyleIdx="0" presStyleCnt="0"/>
      <dgm:spPr/>
    </dgm:pt>
    <dgm:pt modelId="{F622401D-1D02-4386-88AF-DBB5F69CC5E2}" type="pres">
      <dgm:prSet presAssocID="{8E79D9FE-A3D2-4D8D-A340-A27C683222E3}" presName="compNode" presStyleCnt="0"/>
      <dgm:spPr/>
    </dgm:pt>
    <dgm:pt modelId="{DCFE568F-EC34-4C9F-B666-1019F88F11EA}" type="pres">
      <dgm:prSet presAssocID="{8E79D9FE-A3D2-4D8D-A340-A27C683222E3}" presName="pictRect" presStyleLbl="node1" presStyleIdx="2" presStyleCnt="6" custLinFactNeighborY="-17980"/>
      <dgm:spPr>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4326" t="-12060" r="7494" b="-16682"/>
          </a:stretch>
        </a:blipFill>
      </dgm:spPr>
      <dgm:extLst>
        <a:ext uri="{E40237B7-FDA0-4F09-8148-C483321AD2D9}">
          <dgm14:cNvPr xmlns:dgm14="http://schemas.microsoft.com/office/drawing/2010/diagram" id="0" name="" descr="Teacher with solid fill"/>
        </a:ext>
      </dgm:extLst>
    </dgm:pt>
    <dgm:pt modelId="{358F3FD9-A3A1-4DA3-AF02-68C551257454}" type="pres">
      <dgm:prSet presAssocID="{8E79D9FE-A3D2-4D8D-A340-A27C683222E3}" presName="textRect" presStyleLbl="revTx" presStyleIdx="2" presStyleCnt="6" custLinFactNeighborY="-33400">
        <dgm:presLayoutVars>
          <dgm:bulletEnabled val="1"/>
        </dgm:presLayoutVars>
      </dgm:prSet>
      <dgm:spPr/>
    </dgm:pt>
    <dgm:pt modelId="{49F3BC07-1F81-41D2-A248-BCDF70A94DD2}" type="pres">
      <dgm:prSet presAssocID="{1B9F9111-7658-4602-A931-DA4465FAC059}" presName="sibTrans" presStyleLbl="sibTrans2D1" presStyleIdx="0" presStyleCnt="0"/>
      <dgm:spPr/>
    </dgm:pt>
    <dgm:pt modelId="{CD44C7BA-1B7A-4A76-B45E-4FFE0500466E}" type="pres">
      <dgm:prSet presAssocID="{18679A8A-7AC8-441D-98CF-7C5C24150DC9}" presName="compNode" presStyleCnt="0"/>
      <dgm:spPr/>
    </dgm:pt>
    <dgm:pt modelId="{6B5585A1-2DDD-4719-9FED-FC38697AD45A}" type="pres">
      <dgm:prSet presAssocID="{18679A8A-7AC8-441D-98CF-7C5C24150DC9}" presName="pictRect" presStyleLbl="node1" presStyleIdx="3" presStyleCnt="6"/>
      <dgm:spPr>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l="4530" t="-7038" r="9518" b="-18450"/>
          </a:stretch>
        </a:blipFill>
      </dgm:spPr>
      <dgm:extLst>
        <a:ext uri="{E40237B7-FDA0-4F09-8148-C483321AD2D9}">
          <dgm14:cNvPr xmlns:dgm14="http://schemas.microsoft.com/office/drawing/2010/diagram" id="0" name="" descr="Computer with solid fill"/>
        </a:ext>
      </dgm:extLst>
    </dgm:pt>
    <dgm:pt modelId="{A855F881-04BC-4C0E-8F6C-E525A923C2C4}" type="pres">
      <dgm:prSet presAssocID="{18679A8A-7AC8-441D-98CF-7C5C24150DC9}" presName="textRect" presStyleLbl="revTx" presStyleIdx="3" presStyleCnt="6">
        <dgm:presLayoutVars>
          <dgm:bulletEnabled val="1"/>
        </dgm:presLayoutVars>
      </dgm:prSet>
      <dgm:spPr/>
    </dgm:pt>
    <dgm:pt modelId="{5DE2D54C-AA27-4E5B-ABD7-F31F477E2701}" type="pres">
      <dgm:prSet presAssocID="{9F06C4EC-8768-49C4-B997-6CFC2C81D027}" presName="sibTrans" presStyleLbl="sibTrans2D1" presStyleIdx="0" presStyleCnt="0"/>
      <dgm:spPr/>
    </dgm:pt>
    <dgm:pt modelId="{8ED3EEE6-4322-4329-9AB7-0771EAC0FF28}" type="pres">
      <dgm:prSet presAssocID="{150F1B16-2C8D-430A-9290-838C15BFD072}" presName="compNode" presStyleCnt="0"/>
      <dgm:spPr/>
    </dgm:pt>
    <dgm:pt modelId="{4A9714E3-271C-4002-95C2-4671F0323E12}" type="pres">
      <dgm:prSet presAssocID="{150F1B16-2C8D-430A-9290-838C15BFD072}" presName="pictRect" presStyleLbl="node1" presStyleIdx="4" presStyleCnt="6"/>
      <dgm:spPr>
        <a:blipFill dpi="0" rotWithShape="1">
          <a:blip xmlns:r="http://schemas.openxmlformats.org/officeDocument/2006/relationships" r:embed="rId9">
            <a:extLst>
              <a:ext uri="{96DAC541-7B7A-43D3-8B79-37D633B846F1}">
                <asvg:svgBlip xmlns:asvg="http://schemas.microsoft.com/office/drawing/2016/SVG/main" r:embed="rId10"/>
              </a:ext>
            </a:extLst>
          </a:blip>
          <a:srcRect/>
          <a:stretch>
            <a:fillRect l="3650" t="-7273" r="10772" b="-17670"/>
          </a:stretch>
        </a:blipFill>
      </dgm:spPr>
      <dgm:extLst>
        <a:ext uri="{E40237B7-FDA0-4F09-8148-C483321AD2D9}">
          <dgm14:cNvPr xmlns:dgm14="http://schemas.microsoft.com/office/drawing/2010/diagram" id="0" name="" descr="Customer review with solid fill"/>
        </a:ext>
      </dgm:extLst>
    </dgm:pt>
    <dgm:pt modelId="{1183C756-C900-4439-96D1-DC2C52DFE496}" type="pres">
      <dgm:prSet presAssocID="{150F1B16-2C8D-430A-9290-838C15BFD072}" presName="textRect" presStyleLbl="revTx" presStyleIdx="4" presStyleCnt="6" custScaleX="113193">
        <dgm:presLayoutVars>
          <dgm:bulletEnabled val="1"/>
        </dgm:presLayoutVars>
      </dgm:prSet>
      <dgm:spPr/>
    </dgm:pt>
    <dgm:pt modelId="{D1FF66E0-274E-40A7-A9C8-8413D7C80AD0}" type="pres">
      <dgm:prSet presAssocID="{0CF5334E-50CC-433B-855D-6A9FE59C4DD5}" presName="sibTrans" presStyleLbl="sibTrans2D1" presStyleIdx="0" presStyleCnt="0"/>
      <dgm:spPr/>
    </dgm:pt>
    <dgm:pt modelId="{A0D97EBA-92DD-43B4-A23B-2C80D35213A2}" type="pres">
      <dgm:prSet presAssocID="{07BA12CB-8118-416B-81A9-CDB81FD40595}" presName="compNode" presStyleCnt="0"/>
      <dgm:spPr/>
    </dgm:pt>
    <dgm:pt modelId="{0CB076AE-B27D-4EEF-9B4A-B71B1BDDAEEA}" type="pres">
      <dgm:prSet presAssocID="{07BA12CB-8118-416B-81A9-CDB81FD40595}" presName="pictRect" presStyleLbl="node1" presStyleIdx="5" presStyleCnt="6"/>
      <dgm:spPr>
        <a:blipFill dpi="0" rotWithShape="1">
          <a:blip xmlns:r="http://schemas.openxmlformats.org/officeDocument/2006/relationships" r:embed="rId11">
            <a:extLst>
              <a:ext uri="{96DAC541-7B7A-43D3-8B79-37D633B846F1}">
                <asvg:svgBlip xmlns:asvg="http://schemas.microsoft.com/office/drawing/2016/SVG/main" r:embed="rId12"/>
              </a:ext>
            </a:extLst>
          </a:blip>
          <a:srcRect/>
          <a:stretch>
            <a:fillRect l="10383" t="-7038" r="11456" b="-7076"/>
          </a:stretch>
        </a:blipFill>
      </dgm:spPr>
      <dgm:extLst>
        <a:ext uri="{E40237B7-FDA0-4F09-8148-C483321AD2D9}">
          <dgm14:cNvPr xmlns:dgm14="http://schemas.microsoft.com/office/drawing/2010/diagram" id="0" name="" descr="Research with solid fill"/>
        </a:ext>
      </dgm:extLst>
    </dgm:pt>
    <dgm:pt modelId="{AEAE1AC2-B4BE-4B3F-AA6A-1BA30627BA4A}" type="pres">
      <dgm:prSet presAssocID="{07BA12CB-8118-416B-81A9-CDB81FD40595}" presName="textRect" presStyleLbl="revTx" presStyleIdx="5" presStyleCnt="6">
        <dgm:presLayoutVars>
          <dgm:bulletEnabled val="1"/>
        </dgm:presLayoutVars>
      </dgm:prSet>
      <dgm:spPr/>
    </dgm:pt>
  </dgm:ptLst>
  <dgm:cxnLst>
    <dgm:cxn modelId="{D1D79E0A-68E8-4A98-B7B4-31B6EFF6A127}" type="presOf" srcId="{006FCC14-9BD6-481B-A912-50E9DFF3EE9A}" destId="{8121CA02-2A66-46BF-9F5F-45D8FFEA218E}" srcOrd="0" destOrd="0" presId="urn:microsoft.com/office/officeart/2005/8/layout/pList1"/>
    <dgm:cxn modelId="{729FBE24-57F6-4C12-827D-AC1AA36EED4A}" srcId="{006FCC14-9BD6-481B-A912-50E9DFF3EE9A}" destId="{AD422722-BE55-46BE-ACDD-238E1834EE34}" srcOrd="1" destOrd="0" parTransId="{C16BCD16-BE6D-4FB0-BFC9-1721F8BFA2E3}" sibTransId="{35AE77C1-2388-4FD6-B4C4-6DF2C2893F6A}"/>
    <dgm:cxn modelId="{1A76742D-61FF-493C-A944-83F51374AFF8}" type="presOf" srcId="{150F1B16-2C8D-430A-9290-838C15BFD072}" destId="{1183C756-C900-4439-96D1-DC2C52DFE496}" srcOrd="0" destOrd="0" presId="urn:microsoft.com/office/officeart/2005/8/layout/pList1"/>
    <dgm:cxn modelId="{1A9D8639-2A4D-435A-89C6-78EEE7A23E02}" type="presOf" srcId="{07BA12CB-8118-416B-81A9-CDB81FD40595}" destId="{AEAE1AC2-B4BE-4B3F-AA6A-1BA30627BA4A}" srcOrd="0" destOrd="0" presId="urn:microsoft.com/office/officeart/2005/8/layout/pList1"/>
    <dgm:cxn modelId="{12B67A3F-4610-4713-8F00-5437B25B5961}" srcId="{006FCC14-9BD6-481B-A912-50E9DFF3EE9A}" destId="{07BA12CB-8118-416B-81A9-CDB81FD40595}" srcOrd="5" destOrd="0" parTransId="{79E78765-C46F-45B4-ACD5-FE5960E06EBC}" sibTransId="{7361AF18-2C8E-4BC2-913E-D0C46AE2BC79}"/>
    <dgm:cxn modelId="{3EF95B42-D1FC-4282-9B5A-A6CD50FE1293}" type="presOf" srcId="{9F06C4EC-8768-49C4-B997-6CFC2C81D027}" destId="{5DE2D54C-AA27-4E5B-ABD7-F31F477E2701}" srcOrd="0" destOrd="0" presId="urn:microsoft.com/office/officeart/2005/8/layout/pList1"/>
    <dgm:cxn modelId="{6F478445-4368-4211-A284-74AD2FDF6D2B}" srcId="{006FCC14-9BD6-481B-A912-50E9DFF3EE9A}" destId="{8E79D9FE-A3D2-4D8D-A340-A27C683222E3}" srcOrd="2" destOrd="0" parTransId="{F847F690-3713-42CA-BEA7-EE9714516B28}" sibTransId="{1B9F9111-7658-4602-A931-DA4465FAC059}"/>
    <dgm:cxn modelId="{0835CD5E-D770-4B41-917D-EC5EEC4927AA}" type="presOf" srcId="{4F203018-C799-44D4-BE27-E9CF66B7F903}" destId="{20A7D014-ED28-4F90-85BC-CC19F8337FDC}" srcOrd="0" destOrd="0" presId="urn:microsoft.com/office/officeart/2005/8/layout/pList1"/>
    <dgm:cxn modelId="{2B062170-E4DF-4FDD-9FEC-E0685E412D0C}" type="presOf" srcId="{A4705F31-5433-4DBD-8137-8988415EFC84}" destId="{D85946E4-D7F8-4E54-9BE0-DDC9134220A7}" srcOrd="0" destOrd="0" presId="urn:microsoft.com/office/officeart/2005/8/layout/pList1"/>
    <dgm:cxn modelId="{E3CFE0B7-5896-4E49-8ABB-F828CD147D78}" type="presOf" srcId="{35AE77C1-2388-4FD6-B4C4-6DF2C2893F6A}" destId="{A4242B84-3C15-4310-A9F9-A501FE29BFD6}" srcOrd="0" destOrd="0" presId="urn:microsoft.com/office/officeart/2005/8/layout/pList1"/>
    <dgm:cxn modelId="{B30EC8BA-2D4E-483D-9105-30C34DBE5D1F}" srcId="{006FCC14-9BD6-481B-A912-50E9DFF3EE9A}" destId="{18679A8A-7AC8-441D-98CF-7C5C24150DC9}" srcOrd="3" destOrd="0" parTransId="{62D99A44-9A07-4E2B-A518-1EA8D8E9E85E}" sibTransId="{9F06C4EC-8768-49C4-B997-6CFC2C81D027}"/>
    <dgm:cxn modelId="{9ECE45C8-61DF-4369-8A06-5B2DB946086C}" type="presOf" srcId="{8E79D9FE-A3D2-4D8D-A340-A27C683222E3}" destId="{358F3FD9-A3A1-4DA3-AF02-68C551257454}" srcOrd="0" destOrd="0" presId="urn:microsoft.com/office/officeart/2005/8/layout/pList1"/>
    <dgm:cxn modelId="{752778CD-1330-4B65-A2F0-45DD3373580A}" srcId="{006FCC14-9BD6-481B-A912-50E9DFF3EE9A}" destId="{4F203018-C799-44D4-BE27-E9CF66B7F903}" srcOrd="0" destOrd="0" parTransId="{ED7DD098-A2BB-4237-8B6E-69A9E2E3B03D}" sibTransId="{A4705F31-5433-4DBD-8137-8988415EFC84}"/>
    <dgm:cxn modelId="{BFF0ECD2-044F-438C-B164-755E759E8569}" type="presOf" srcId="{18679A8A-7AC8-441D-98CF-7C5C24150DC9}" destId="{A855F881-04BC-4C0E-8F6C-E525A923C2C4}" srcOrd="0" destOrd="0" presId="urn:microsoft.com/office/officeart/2005/8/layout/pList1"/>
    <dgm:cxn modelId="{9D6C7AD8-B087-4FA1-A991-E91EFDF5F976}" type="presOf" srcId="{0CF5334E-50CC-433B-855D-6A9FE59C4DD5}" destId="{D1FF66E0-274E-40A7-A9C8-8413D7C80AD0}" srcOrd="0" destOrd="0" presId="urn:microsoft.com/office/officeart/2005/8/layout/pList1"/>
    <dgm:cxn modelId="{A88602E8-F8B8-4DD5-B43A-919CAB2BE406}" type="presOf" srcId="{1B9F9111-7658-4602-A931-DA4465FAC059}" destId="{49F3BC07-1F81-41D2-A248-BCDF70A94DD2}" srcOrd="0" destOrd="0" presId="urn:microsoft.com/office/officeart/2005/8/layout/pList1"/>
    <dgm:cxn modelId="{292C34EC-7EEF-4E4C-A2D6-D8471CA0573B}" srcId="{006FCC14-9BD6-481B-A912-50E9DFF3EE9A}" destId="{150F1B16-2C8D-430A-9290-838C15BFD072}" srcOrd="4" destOrd="0" parTransId="{24A7C0DF-A906-4F48-982C-CBD02177EB87}" sibTransId="{0CF5334E-50CC-433B-855D-6A9FE59C4DD5}"/>
    <dgm:cxn modelId="{392FAAFA-C962-43EA-9004-8FFF236A02AB}" type="presOf" srcId="{AD422722-BE55-46BE-ACDD-238E1834EE34}" destId="{6F180BD1-2AC8-4701-9396-1CF848EFBEE7}" srcOrd="0" destOrd="0" presId="urn:microsoft.com/office/officeart/2005/8/layout/pList1"/>
    <dgm:cxn modelId="{744C05EB-70BD-4F0A-9A18-38B89C27640C}" type="presParOf" srcId="{8121CA02-2A66-46BF-9F5F-45D8FFEA218E}" destId="{DA5D5B85-DAD0-47A1-BAC2-44641307D9C8}" srcOrd="0" destOrd="0" presId="urn:microsoft.com/office/officeart/2005/8/layout/pList1"/>
    <dgm:cxn modelId="{853A3A2C-EFC9-4854-8484-50C7FC5AF819}" type="presParOf" srcId="{DA5D5B85-DAD0-47A1-BAC2-44641307D9C8}" destId="{FD246048-872F-4CB2-B7DD-13A42108AB27}" srcOrd="0" destOrd="0" presId="urn:microsoft.com/office/officeart/2005/8/layout/pList1"/>
    <dgm:cxn modelId="{4D438CB2-9C60-4090-9C9E-A90DAAC32045}" type="presParOf" srcId="{DA5D5B85-DAD0-47A1-BAC2-44641307D9C8}" destId="{20A7D014-ED28-4F90-85BC-CC19F8337FDC}" srcOrd="1" destOrd="0" presId="urn:microsoft.com/office/officeart/2005/8/layout/pList1"/>
    <dgm:cxn modelId="{ABF31A16-ACCD-4CA5-A4CC-6C5C74F12570}" type="presParOf" srcId="{8121CA02-2A66-46BF-9F5F-45D8FFEA218E}" destId="{D85946E4-D7F8-4E54-9BE0-DDC9134220A7}" srcOrd="1" destOrd="0" presId="urn:microsoft.com/office/officeart/2005/8/layout/pList1"/>
    <dgm:cxn modelId="{F69EC9B6-E412-4A04-B77F-74F240F83643}" type="presParOf" srcId="{8121CA02-2A66-46BF-9F5F-45D8FFEA218E}" destId="{690C8BD9-1342-4420-955B-E1841002C3A7}" srcOrd="2" destOrd="0" presId="urn:microsoft.com/office/officeart/2005/8/layout/pList1"/>
    <dgm:cxn modelId="{20C1218F-DE2D-4728-955E-EDC5DA6D4C60}" type="presParOf" srcId="{690C8BD9-1342-4420-955B-E1841002C3A7}" destId="{4340BA07-7FF6-4BCF-BD4A-33FB65CA9875}" srcOrd="0" destOrd="0" presId="urn:microsoft.com/office/officeart/2005/8/layout/pList1"/>
    <dgm:cxn modelId="{0123BD43-CFFE-4DB7-8EBA-30D1DAA24D08}" type="presParOf" srcId="{690C8BD9-1342-4420-955B-E1841002C3A7}" destId="{6F180BD1-2AC8-4701-9396-1CF848EFBEE7}" srcOrd="1" destOrd="0" presId="urn:microsoft.com/office/officeart/2005/8/layout/pList1"/>
    <dgm:cxn modelId="{F1837A39-1194-446A-A987-35BE25DEB4C8}" type="presParOf" srcId="{8121CA02-2A66-46BF-9F5F-45D8FFEA218E}" destId="{A4242B84-3C15-4310-A9F9-A501FE29BFD6}" srcOrd="3" destOrd="0" presId="urn:microsoft.com/office/officeart/2005/8/layout/pList1"/>
    <dgm:cxn modelId="{4BDB62E9-8933-4622-95F3-085C48473039}" type="presParOf" srcId="{8121CA02-2A66-46BF-9F5F-45D8FFEA218E}" destId="{F622401D-1D02-4386-88AF-DBB5F69CC5E2}" srcOrd="4" destOrd="0" presId="urn:microsoft.com/office/officeart/2005/8/layout/pList1"/>
    <dgm:cxn modelId="{A6C34593-0C1C-4F17-A141-AFE04F47D969}" type="presParOf" srcId="{F622401D-1D02-4386-88AF-DBB5F69CC5E2}" destId="{DCFE568F-EC34-4C9F-B666-1019F88F11EA}" srcOrd="0" destOrd="0" presId="urn:microsoft.com/office/officeart/2005/8/layout/pList1"/>
    <dgm:cxn modelId="{88D4D09B-2B96-467F-A62A-A1741318F0D9}" type="presParOf" srcId="{F622401D-1D02-4386-88AF-DBB5F69CC5E2}" destId="{358F3FD9-A3A1-4DA3-AF02-68C551257454}" srcOrd="1" destOrd="0" presId="urn:microsoft.com/office/officeart/2005/8/layout/pList1"/>
    <dgm:cxn modelId="{BCFAEC41-E86F-4E70-84B8-C425A23236CA}" type="presParOf" srcId="{8121CA02-2A66-46BF-9F5F-45D8FFEA218E}" destId="{49F3BC07-1F81-41D2-A248-BCDF70A94DD2}" srcOrd="5" destOrd="0" presId="urn:microsoft.com/office/officeart/2005/8/layout/pList1"/>
    <dgm:cxn modelId="{C49F31B4-8841-48E2-9A5C-2188191E64AB}" type="presParOf" srcId="{8121CA02-2A66-46BF-9F5F-45D8FFEA218E}" destId="{CD44C7BA-1B7A-4A76-B45E-4FFE0500466E}" srcOrd="6" destOrd="0" presId="urn:microsoft.com/office/officeart/2005/8/layout/pList1"/>
    <dgm:cxn modelId="{6849D11F-55BA-4B71-92B6-ADD1CDA0FE93}" type="presParOf" srcId="{CD44C7BA-1B7A-4A76-B45E-4FFE0500466E}" destId="{6B5585A1-2DDD-4719-9FED-FC38697AD45A}" srcOrd="0" destOrd="0" presId="urn:microsoft.com/office/officeart/2005/8/layout/pList1"/>
    <dgm:cxn modelId="{4FDF2410-E0ED-4C21-B0DC-19814562E8F1}" type="presParOf" srcId="{CD44C7BA-1B7A-4A76-B45E-4FFE0500466E}" destId="{A855F881-04BC-4C0E-8F6C-E525A923C2C4}" srcOrd="1" destOrd="0" presId="urn:microsoft.com/office/officeart/2005/8/layout/pList1"/>
    <dgm:cxn modelId="{963B651B-D517-4F70-891F-C6FB6BB8EA45}" type="presParOf" srcId="{8121CA02-2A66-46BF-9F5F-45D8FFEA218E}" destId="{5DE2D54C-AA27-4E5B-ABD7-F31F477E2701}" srcOrd="7" destOrd="0" presId="urn:microsoft.com/office/officeart/2005/8/layout/pList1"/>
    <dgm:cxn modelId="{E0F21BC3-2DCD-45FB-8296-D418326B65E4}" type="presParOf" srcId="{8121CA02-2A66-46BF-9F5F-45D8FFEA218E}" destId="{8ED3EEE6-4322-4329-9AB7-0771EAC0FF28}" srcOrd="8" destOrd="0" presId="urn:microsoft.com/office/officeart/2005/8/layout/pList1"/>
    <dgm:cxn modelId="{53ADFCE6-012D-40A0-A1B1-9343CF5B8857}" type="presParOf" srcId="{8ED3EEE6-4322-4329-9AB7-0771EAC0FF28}" destId="{4A9714E3-271C-4002-95C2-4671F0323E12}" srcOrd="0" destOrd="0" presId="urn:microsoft.com/office/officeart/2005/8/layout/pList1"/>
    <dgm:cxn modelId="{ADC9E689-1FDC-455E-B0EC-D540001D8620}" type="presParOf" srcId="{8ED3EEE6-4322-4329-9AB7-0771EAC0FF28}" destId="{1183C756-C900-4439-96D1-DC2C52DFE496}" srcOrd="1" destOrd="0" presId="urn:microsoft.com/office/officeart/2005/8/layout/pList1"/>
    <dgm:cxn modelId="{1C82539E-4E87-4267-8F82-A8F2AC11F3FF}" type="presParOf" srcId="{8121CA02-2A66-46BF-9F5F-45D8FFEA218E}" destId="{D1FF66E0-274E-40A7-A9C8-8413D7C80AD0}" srcOrd="9" destOrd="0" presId="urn:microsoft.com/office/officeart/2005/8/layout/pList1"/>
    <dgm:cxn modelId="{E2260A4E-E484-49F6-BE92-22BB35C5762D}" type="presParOf" srcId="{8121CA02-2A66-46BF-9F5F-45D8FFEA218E}" destId="{A0D97EBA-92DD-43B4-A23B-2C80D35213A2}" srcOrd="10" destOrd="0" presId="urn:microsoft.com/office/officeart/2005/8/layout/pList1"/>
    <dgm:cxn modelId="{4407869D-A5E0-496E-BB98-92AED0EF606A}" type="presParOf" srcId="{A0D97EBA-92DD-43B4-A23B-2C80D35213A2}" destId="{0CB076AE-B27D-4EEF-9B4A-B71B1BDDAEEA}" srcOrd="0" destOrd="0" presId="urn:microsoft.com/office/officeart/2005/8/layout/pList1"/>
    <dgm:cxn modelId="{6E9D8E19-F0E9-457A-B056-1C6F07F329FD}" type="presParOf" srcId="{A0D97EBA-92DD-43B4-A23B-2C80D35213A2}" destId="{AEAE1AC2-B4BE-4B3F-AA6A-1BA30627BA4A}"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8F70B86-829C-483E-B3F9-54F58C26599F}"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362403B0-9438-430A-AE9E-59F5C0224C47}">
      <dgm:prSet phldrT="[Text]" custT="1"/>
      <dgm:spPr/>
      <dgm:t>
        <a:bodyPr/>
        <a:lstStyle/>
        <a:p>
          <a:r>
            <a:rPr lang="en-US" sz="1400">
              <a:latin typeface="Gill Sans MT" panose="020B0502020104020203" pitchFamily="34" charset="0"/>
            </a:rPr>
            <a:t>Safety of approved, authorized, or unapproved interventions</a:t>
          </a:r>
        </a:p>
      </dgm:t>
    </dgm:pt>
    <dgm:pt modelId="{5D269947-92C7-410D-848F-DB7C0D9CE79F}" type="sibTrans" cxnId="{B86E853E-1DFD-4338-8D7A-76BC5AB7F3A5}">
      <dgm:prSet/>
      <dgm:spPr/>
      <dgm:t>
        <a:bodyPr/>
        <a:lstStyle/>
        <a:p>
          <a:endParaRPr lang="en-US" sz="3600">
            <a:latin typeface="Gill Sans MT" panose="020B0502020104020203" pitchFamily="34" charset="0"/>
          </a:endParaRPr>
        </a:p>
      </dgm:t>
    </dgm:pt>
    <dgm:pt modelId="{29DD0039-8915-48A4-A7B7-D7BE3B3AB9F1}" type="parTrans" cxnId="{B86E853E-1DFD-4338-8D7A-76BC5AB7F3A5}">
      <dgm:prSet/>
      <dgm:spPr/>
      <dgm:t>
        <a:bodyPr/>
        <a:lstStyle/>
        <a:p>
          <a:endParaRPr lang="en-US" sz="3600">
            <a:latin typeface="Gill Sans MT" panose="020B0502020104020203" pitchFamily="34" charset="0"/>
          </a:endParaRPr>
        </a:p>
      </dgm:t>
    </dgm:pt>
    <dgm:pt modelId="{7518B821-741F-451B-AF2A-99F0E6B80F20}">
      <dgm:prSet custT="1"/>
      <dgm:spPr/>
      <dgm:t>
        <a:bodyPr/>
        <a:lstStyle/>
        <a:p>
          <a:r>
            <a:rPr lang="en-US" sz="1400">
              <a:latin typeface="Gill Sans MT" panose="020B0502020104020203" pitchFamily="34" charset="0"/>
            </a:rPr>
            <a:t>Efficacy of approved, authorized, or unapproved interventions</a:t>
          </a:r>
        </a:p>
      </dgm:t>
    </dgm:pt>
    <dgm:pt modelId="{8E49E368-BBD1-4E6C-9E24-60900B84101A}" type="sibTrans" cxnId="{A4153080-FB54-4908-A4F6-3AF6EBBA9E33}">
      <dgm:prSet/>
      <dgm:spPr/>
      <dgm:t>
        <a:bodyPr/>
        <a:lstStyle/>
        <a:p>
          <a:endParaRPr lang="en-US" sz="3600">
            <a:latin typeface="Gill Sans MT" panose="020B0502020104020203" pitchFamily="34" charset="0"/>
          </a:endParaRPr>
        </a:p>
      </dgm:t>
    </dgm:pt>
    <dgm:pt modelId="{BC83BB34-433C-448B-886F-52CA6D822FCB}" type="parTrans" cxnId="{A4153080-FB54-4908-A4F6-3AF6EBBA9E33}">
      <dgm:prSet/>
      <dgm:spPr/>
      <dgm:t>
        <a:bodyPr/>
        <a:lstStyle/>
        <a:p>
          <a:endParaRPr lang="en-US" sz="3600">
            <a:latin typeface="Gill Sans MT" panose="020B0502020104020203" pitchFamily="34" charset="0"/>
          </a:endParaRPr>
        </a:p>
      </dgm:t>
    </dgm:pt>
    <dgm:pt modelId="{9F6A7BE4-9F69-4299-BE6D-B927C1DC1593}">
      <dgm:prSet custT="1"/>
      <dgm:spPr/>
      <dgm:t>
        <a:bodyPr/>
        <a:lstStyle/>
        <a:p>
          <a:r>
            <a:rPr lang="en-US" sz="1400">
              <a:latin typeface="Gill Sans MT" panose="020B0502020104020203" pitchFamily="34" charset="0"/>
            </a:rPr>
            <a:t>Changing  guidance</a:t>
          </a:r>
        </a:p>
      </dgm:t>
    </dgm:pt>
    <dgm:pt modelId="{288E1DCD-CACC-4E32-8FA4-00DF6B5CB145}" type="sibTrans" cxnId="{2FA3FEC8-F1E0-4D38-AEB0-85E708DAE6A6}">
      <dgm:prSet/>
      <dgm:spPr/>
      <dgm:t>
        <a:bodyPr/>
        <a:lstStyle/>
        <a:p>
          <a:endParaRPr lang="en-US" sz="3600">
            <a:latin typeface="Gill Sans MT" panose="020B0502020104020203" pitchFamily="34" charset="0"/>
          </a:endParaRPr>
        </a:p>
      </dgm:t>
    </dgm:pt>
    <dgm:pt modelId="{978F1631-528C-4D5F-88C9-A3B2650C6FF6}" type="parTrans" cxnId="{2FA3FEC8-F1E0-4D38-AEB0-85E708DAE6A6}">
      <dgm:prSet/>
      <dgm:spPr/>
      <dgm:t>
        <a:bodyPr/>
        <a:lstStyle/>
        <a:p>
          <a:endParaRPr lang="en-US" sz="3600">
            <a:latin typeface="Gill Sans MT" panose="020B0502020104020203" pitchFamily="34" charset="0"/>
          </a:endParaRPr>
        </a:p>
      </dgm:t>
    </dgm:pt>
    <dgm:pt modelId="{022C8EBE-7A57-48D4-9C0F-006307AC2C5E}">
      <dgm:prSet custT="1"/>
      <dgm:spPr/>
      <dgm:t>
        <a:bodyPr/>
        <a:lstStyle/>
        <a:p>
          <a:r>
            <a:rPr lang="en-US" sz="1400">
              <a:latin typeface="Gill Sans MT" panose="020B0502020104020203" pitchFamily="34" charset="0"/>
            </a:rPr>
            <a:t>Risk or severity of a health condition</a:t>
          </a:r>
        </a:p>
      </dgm:t>
    </dgm:pt>
    <dgm:pt modelId="{01F33B40-E4AA-4D55-A936-E0C910432723}" type="sibTrans" cxnId="{9C157ED9-C3A0-4FF6-90AB-6ED4104744CC}">
      <dgm:prSet/>
      <dgm:spPr/>
      <dgm:t>
        <a:bodyPr/>
        <a:lstStyle/>
        <a:p>
          <a:endParaRPr lang="en-US" sz="3600">
            <a:latin typeface="Gill Sans MT" panose="020B0502020104020203" pitchFamily="34" charset="0"/>
          </a:endParaRPr>
        </a:p>
      </dgm:t>
    </dgm:pt>
    <dgm:pt modelId="{B82F64CA-9A5F-4A17-8B21-7E92712E650A}" type="parTrans" cxnId="{9C157ED9-C3A0-4FF6-90AB-6ED4104744CC}">
      <dgm:prSet/>
      <dgm:spPr/>
      <dgm:t>
        <a:bodyPr/>
        <a:lstStyle/>
        <a:p>
          <a:endParaRPr lang="en-US" sz="3600">
            <a:latin typeface="Gill Sans MT" panose="020B0502020104020203" pitchFamily="34" charset="0"/>
          </a:endParaRPr>
        </a:p>
      </dgm:t>
    </dgm:pt>
    <dgm:pt modelId="{4A9A138F-A3C4-4471-A782-0731E5460F02}">
      <dgm:prSet custT="1"/>
      <dgm:spPr/>
      <dgm:t>
        <a:bodyPr/>
        <a:lstStyle/>
        <a:p>
          <a:r>
            <a:rPr lang="en-US" sz="1400">
              <a:latin typeface="Gill Sans MT" panose="020B0502020104020203" pitchFamily="34" charset="0"/>
            </a:rPr>
            <a:t>Cause of a health condition</a:t>
          </a:r>
        </a:p>
      </dgm:t>
    </dgm:pt>
    <dgm:pt modelId="{A2C137E1-69A4-4000-9CC2-13EDA9A27F52}" type="sibTrans" cxnId="{D7CE3E75-6F71-4DED-8076-CC741E0AD50C}">
      <dgm:prSet/>
      <dgm:spPr/>
      <dgm:t>
        <a:bodyPr/>
        <a:lstStyle/>
        <a:p>
          <a:endParaRPr lang="en-US" sz="3600">
            <a:latin typeface="Gill Sans MT" panose="020B0502020104020203" pitchFamily="34" charset="0"/>
          </a:endParaRPr>
        </a:p>
      </dgm:t>
    </dgm:pt>
    <dgm:pt modelId="{DD130E8A-FEF7-42D8-8FE4-87E3A00FE84D}" type="parTrans" cxnId="{D7CE3E75-6F71-4DED-8076-CC741E0AD50C}">
      <dgm:prSet/>
      <dgm:spPr/>
      <dgm:t>
        <a:bodyPr/>
        <a:lstStyle/>
        <a:p>
          <a:endParaRPr lang="en-US" sz="3600">
            <a:latin typeface="Gill Sans MT" panose="020B0502020104020203" pitchFamily="34" charset="0"/>
          </a:endParaRPr>
        </a:p>
      </dgm:t>
    </dgm:pt>
    <dgm:pt modelId="{200CA476-892A-4CA6-BE16-C38505D7CDCA}">
      <dgm:prSet custT="1"/>
      <dgm:spPr/>
      <dgm:t>
        <a:bodyPr/>
        <a:lstStyle/>
        <a:p>
          <a:r>
            <a:rPr lang="en-US" sz="1400">
              <a:latin typeface="Gill Sans MT" panose="020B0502020104020203" pitchFamily="34" charset="0"/>
            </a:rPr>
            <a:t>Trustworthiness of health agency or organization</a:t>
          </a:r>
        </a:p>
      </dgm:t>
    </dgm:pt>
    <dgm:pt modelId="{85F7365B-B607-4BE4-B38C-F35487DD16D3}" type="sibTrans" cxnId="{6E705CE4-CF25-4E08-9F45-897FEEBDCFD7}">
      <dgm:prSet/>
      <dgm:spPr/>
      <dgm:t>
        <a:bodyPr/>
        <a:lstStyle/>
        <a:p>
          <a:endParaRPr lang="en-US" sz="3600">
            <a:latin typeface="Gill Sans MT" panose="020B0502020104020203" pitchFamily="34" charset="0"/>
          </a:endParaRPr>
        </a:p>
      </dgm:t>
    </dgm:pt>
    <dgm:pt modelId="{14DBBF66-384A-470D-945C-7BFBF9C0706C}" type="parTrans" cxnId="{6E705CE4-CF25-4E08-9F45-897FEEBDCFD7}">
      <dgm:prSet/>
      <dgm:spPr/>
      <dgm:t>
        <a:bodyPr/>
        <a:lstStyle/>
        <a:p>
          <a:endParaRPr lang="en-US" sz="3600">
            <a:latin typeface="Gill Sans MT" panose="020B0502020104020203" pitchFamily="34" charset="0"/>
          </a:endParaRPr>
        </a:p>
      </dgm:t>
    </dgm:pt>
    <dgm:pt modelId="{88700B20-9F66-408D-987E-C935D297BD11}">
      <dgm:prSet custT="1"/>
      <dgm:spPr/>
      <dgm:t>
        <a:bodyPr/>
        <a:lstStyle/>
        <a:p>
          <a:r>
            <a:rPr lang="en-US" sz="1400">
              <a:latin typeface="Gill Sans MT" panose="020B0502020104020203" pitchFamily="34" charset="0"/>
            </a:rPr>
            <a:t>Trustworthiness of implementers</a:t>
          </a:r>
        </a:p>
      </dgm:t>
    </dgm:pt>
    <dgm:pt modelId="{CA49EFE1-F529-454F-BC16-66D72AFA7F9D}" type="sibTrans" cxnId="{07B4C7F3-D17F-4CE5-AFE5-0DE424FCEEEB}">
      <dgm:prSet/>
      <dgm:spPr/>
      <dgm:t>
        <a:bodyPr/>
        <a:lstStyle/>
        <a:p>
          <a:endParaRPr lang="en-US" sz="3600">
            <a:latin typeface="Gill Sans MT" panose="020B0502020104020203" pitchFamily="34" charset="0"/>
          </a:endParaRPr>
        </a:p>
      </dgm:t>
    </dgm:pt>
    <dgm:pt modelId="{CD0EFEBF-EED7-4A1A-8D27-432CD5B91205}" type="parTrans" cxnId="{07B4C7F3-D17F-4CE5-AFE5-0DE424FCEEEB}">
      <dgm:prSet/>
      <dgm:spPr/>
      <dgm:t>
        <a:bodyPr/>
        <a:lstStyle/>
        <a:p>
          <a:endParaRPr lang="en-US" sz="3600">
            <a:latin typeface="Gill Sans MT" panose="020B0502020104020203" pitchFamily="34" charset="0"/>
          </a:endParaRPr>
        </a:p>
      </dgm:t>
    </dgm:pt>
    <dgm:pt modelId="{0BF4CE0D-06CE-4C38-8972-248387291574}">
      <dgm:prSet custT="1"/>
      <dgm:spPr/>
      <dgm:t>
        <a:bodyPr/>
        <a:lstStyle/>
        <a:p>
          <a:r>
            <a:rPr lang="en-US" sz="1400">
              <a:latin typeface="Gill Sans MT" panose="020B0502020104020203" pitchFamily="34" charset="0"/>
            </a:rPr>
            <a:t>How people understand the world around them</a:t>
          </a:r>
        </a:p>
      </dgm:t>
    </dgm:pt>
    <dgm:pt modelId="{87EC7509-E84F-4996-95B0-FCB2F030FCBB}" type="sibTrans" cxnId="{133E7421-67C6-4117-BD05-29C7BE709B58}">
      <dgm:prSet/>
      <dgm:spPr/>
      <dgm:t>
        <a:bodyPr/>
        <a:lstStyle/>
        <a:p>
          <a:endParaRPr lang="en-US" sz="3600">
            <a:latin typeface="Gill Sans MT" panose="020B0502020104020203" pitchFamily="34" charset="0"/>
          </a:endParaRPr>
        </a:p>
      </dgm:t>
    </dgm:pt>
    <dgm:pt modelId="{8F9BC40D-36DE-49EC-8574-F437192B719E}" type="parTrans" cxnId="{133E7421-67C6-4117-BD05-29C7BE709B58}">
      <dgm:prSet/>
      <dgm:spPr/>
      <dgm:t>
        <a:bodyPr/>
        <a:lstStyle/>
        <a:p>
          <a:endParaRPr lang="en-US" sz="3600">
            <a:latin typeface="Gill Sans MT" panose="020B0502020104020203" pitchFamily="34" charset="0"/>
          </a:endParaRPr>
        </a:p>
      </dgm:t>
    </dgm:pt>
    <dgm:pt modelId="{7DD85566-5EC7-440F-B167-43793450A5C9}">
      <dgm:prSet custT="1"/>
      <dgm:spPr/>
      <dgm:t>
        <a:bodyPr/>
        <a:lstStyle/>
        <a:p>
          <a:r>
            <a:rPr lang="en-US" sz="1400">
              <a:latin typeface="Gill Sans MT" panose="020B0502020104020203" pitchFamily="34" charset="0"/>
            </a:rPr>
            <a:t>Blaming or stigmatizing a population as the cause or spreader of a health condition</a:t>
          </a:r>
        </a:p>
      </dgm:t>
    </dgm:pt>
    <dgm:pt modelId="{C9C09F51-6952-478E-BE43-DF5E1BD15C31}" type="sibTrans" cxnId="{BCDFF650-439E-49C6-B746-5A20D85EBD30}">
      <dgm:prSet/>
      <dgm:spPr/>
      <dgm:t>
        <a:bodyPr/>
        <a:lstStyle/>
        <a:p>
          <a:endParaRPr lang="en-US" sz="3600">
            <a:latin typeface="Gill Sans MT" panose="020B0502020104020203" pitchFamily="34" charset="0"/>
          </a:endParaRPr>
        </a:p>
      </dgm:t>
    </dgm:pt>
    <dgm:pt modelId="{8466DD15-137F-4D56-A153-DF1553B1F45F}" type="parTrans" cxnId="{BCDFF650-439E-49C6-B746-5A20D85EBD30}">
      <dgm:prSet/>
      <dgm:spPr/>
      <dgm:t>
        <a:bodyPr/>
        <a:lstStyle/>
        <a:p>
          <a:endParaRPr lang="en-US" sz="3600">
            <a:latin typeface="Gill Sans MT" panose="020B0502020104020203" pitchFamily="34" charset="0"/>
          </a:endParaRPr>
        </a:p>
      </dgm:t>
    </dgm:pt>
    <dgm:pt modelId="{AB097761-B64D-4666-B90C-F214AC3F486C}">
      <dgm:prSet custT="1"/>
      <dgm:spPr/>
      <dgm:t>
        <a:bodyPr/>
        <a:lstStyle/>
        <a:p>
          <a:r>
            <a:rPr lang="en-US" sz="1400">
              <a:latin typeface="Gill Sans MT" panose="020B0502020104020203" pitchFamily="34" charset="0"/>
            </a:rPr>
            <a:t>Confusion around previous messaging</a:t>
          </a:r>
        </a:p>
      </dgm:t>
    </dgm:pt>
    <dgm:pt modelId="{2EF2219B-1A0D-4372-B680-492C218E1FE7}" type="sibTrans" cxnId="{5A10D958-1EC3-468A-A1E4-D116BBC26451}">
      <dgm:prSet/>
      <dgm:spPr/>
      <dgm:t>
        <a:bodyPr/>
        <a:lstStyle/>
        <a:p>
          <a:endParaRPr lang="en-US" sz="3600">
            <a:latin typeface="Gill Sans MT" panose="020B0502020104020203" pitchFamily="34" charset="0"/>
          </a:endParaRPr>
        </a:p>
      </dgm:t>
    </dgm:pt>
    <dgm:pt modelId="{F1992DBF-C091-4A8C-A18B-0867E028CCA1}" type="parTrans" cxnId="{5A10D958-1EC3-468A-A1E4-D116BBC26451}">
      <dgm:prSet/>
      <dgm:spPr/>
      <dgm:t>
        <a:bodyPr/>
        <a:lstStyle/>
        <a:p>
          <a:endParaRPr lang="en-US" sz="3600">
            <a:latin typeface="Gill Sans MT" panose="020B0502020104020203" pitchFamily="34" charset="0"/>
          </a:endParaRPr>
        </a:p>
      </dgm:t>
    </dgm:pt>
    <dgm:pt modelId="{ACF48C2A-CC76-43DA-86BC-EFF6A18D9F18}">
      <dgm:prSet custT="1"/>
      <dgm:spPr/>
      <dgm:t>
        <a:bodyPr/>
        <a:lstStyle/>
        <a:p>
          <a:r>
            <a:rPr lang="en-US" sz="1400">
              <a:latin typeface="Gill Sans MT" panose="020B0502020104020203" pitchFamily="34" charset="0"/>
            </a:rPr>
            <a:t>Desire for certainty when the situation is uncertain</a:t>
          </a:r>
        </a:p>
      </dgm:t>
    </dgm:pt>
    <dgm:pt modelId="{A3D49A5A-BFAE-4288-BC6C-464B66D40BA9}" type="sibTrans" cxnId="{FCCD9F27-A6EC-4FAF-8761-7E213902A453}">
      <dgm:prSet/>
      <dgm:spPr/>
      <dgm:t>
        <a:bodyPr/>
        <a:lstStyle/>
        <a:p>
          <a:endParaRPr lang="en-US" sz="3600">
            <a:latin typeface="Gill Sans MT" panose="020B0502020104020203" pitchFamily="34" charset="0"/>
          </a:endParaRPr>
        </a:p>
      </dgm:t>
    </dgm:pt>
    <dgm:pt modelId="{1B37DCF3-8B43-4D89-B9A0-35402DA9487D}" type="parTrans" cxnId="{FCCD9F27-A6EC-4FAF-8761-7E213902A453}">
      <dgm:prSet/>
      <dgm:spPr/>
      <dgm:t>
        <a:bodyPr/>
        <a:lstStyle/>
        <a:p>
          <a:endParaRPr lang="en-US" sz="3600">
            <a:latin typeface="Gill Sans MT" panose="020B0502020104020203" pitchFamily="34" charset="0"/>
          </a:endParaRPr>
        </a:p>
      </dgm:t>
    </dgm:pt>
    <dgm:pt modelId="{9079D450-BFF8-45F2-9BF4-002A70F213FA}" type="pres">
      <dgm:prSet presAssocID="{48F70B86-829C-483E-B3F9-54F58C26599F}" presName="Name0" presStyleCnt="0">
        <dgm:presLayoutVars>
          <dgm:dir/>
          <dgm:resizeHandles val="exact"/>
        </dgm:presLayoutVars>
      </dgm:prSet>
      <dgm:spPr/>
    </dgm:pt>
    <dgm:pt modelId="{2A041FE2-3007-415E-92F7-C47B7ADD7A20}" type="pres">
      <dgm:prSet presAssocID="{362403B0-9438-430A-AE9E-59F5C0224C47}" presName="compNode" presStyleCnt="0"/>
      <dgm:spPr/>
    </dgm:pt>
    <dgm:pt modelId="{90AEA88E-EDEF-4293-B9EB-CA66E9E0AEB9}" type="pres">
      <dgm:prSet presAssocID="{362403B0-9438-430A-AE9E-59F5C0224C47}" presName="pictRect" presStyleLbl="node1" presStyleIdx="0" presStyleCnt="11" custScaleX="77335" custScaleY="80430" custLinFactNeighborY="-4613"/>
      <dgm:spPr>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16186" t="630" r="15800" b="69"/>
          </a:stretch>
        </a:blipFill>
      </dgm:spPr>
      <dgm:extLst>
        <a:ext uri="{E40237B7-FDA0-4F09-8148-C483321AD2D9}">
          <dgm14:cNvPr xmlns:dgm14="http://schemas.microsoft.com/office/drawing/2010/diagram" id="0" name="" descr="Medicine with solid fill"/>
        </a:ext>
      </dgm:extLst>
    </dgm:pt>
    <dgm:pt modelId="{33D68B30-4F83-4F24-8CFD-4392FA0F39EB}" type="pres">
      <dgm:prSet presAssocID="{362403B0-9438-430A-AE9E-59F5C0224C47}" presName="textRect" presStyleLbl="revTx" presStyleIdx="0" presStyleCnt="11" custScaleX="136130" custLinFactNeighborY="-20340">
        <dgm:presLayoutVars>
          <dgm:bulletEnabled val="1"/>
        </dgm:presLayoutVars>
      </dgm:prSet>
      <dgm:spPr/>
    </dgm:pt>
    <dgm:pt modelId="{F5CE60F6-2117-45C5-8F2C-5D84332D2B68}" type="pres">
      <dgm:prSet presAssocID="{5D269947-92C7-410D-848F-DB7C0D9CE79F}" presName="sibTrans" presStyleLbl="sibTrans2D1" presStyleIdx="0" presStyleCnt="0"/>
      <dgm:spPr/>
    </dgm:pt>
    <dgm:pt modelId="{E6CDFEEC-6571-4FBE-9260-798CB03C5C9F}" type="pres">
      <dgm:prSet presAssocID="{7518B821-741F-451B-AF2A-99F0E6B80F20}" presName="compNode" presStyleCnt="0"/>
      <dgm:spPr/>
    </dgm:pt>
    <dgm:pt modelId="{760D3331-9F78-4D4B-8725-05D05ECD6BB5}" type="pres">
      <dgm:prSet presAssocID="{7518B821-741F-451B-AF2A-99F0E6B80F20}" presName="pictRect" presStyleLbl="node1" presStyleIdx="1" presStyleCnt="11" custScaleX="77335" custScaleY="80430" custLinFactNeighborY="-6391"/>
      <dgm:spPr>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16408" t="957" r="13499" b="-3294"/>
          </a:stretch>
        </a:blipFill>
      </dgm:spPr>
      <dgm:extLst>
        <a:ext uri="{E40237B7-FDA0-4F09-8148-C483321AD2D9}">
          <dgm14:cNvPr xmlns:dgm14="http://schemas.microsoft.com/office/drawing/2010/diagram" id="0" name="" descr="Thumbs up sign with solid fill"/>
        </a:ext>
      </dgm:extLst>
    </dgm:pt>
    <dgm:pt modelId="{E057AAED-87E6-41B1-B28D-678D566811F7}" type="pres">
      <dgm:prSet presAssocID="{7518B821-741F-451B-AF2A-99F0E6B80F20}" presName="textRect" presStyleLbl="revTx" presStyleIdx="1" presStyleCnt="11" custScaleX="138136" custLinFactNeighborY="-20340">
        <dgm:presLayoutVars>
          <dgm:bulletEnabled val="1"/>
        </dgm:presLayoutVars>
      </dgm:prSet>
      <dgm:spPr/>
    </dgm:pt>
    <dgm:pt modelId="{810F0551-6F98-41D2-93D5-EA292DC10A10}" type="pres">
      <dgm:prSet presAssocID="{8E49E368-BBD1-4E6C-9E24-60900B84101A}" presName="sibTrans" presStyleLbl="sibTrans2D1" presStyleIdx="0" presStyleCnt="0"/>
      <dgm:spPr/>
    </dgm:pt>
    <dgm:pt modelId="{7797F837-9EB5-4E24-99FD-4A350E3A3803}" type="pres">
      <dgm:prSet presAssocID="{9F6A7BE4-9F69-4299-BE6D-B927C1DC1593}" presName="compNode" presStyleCnt="0"/>
      <dgm:spPr/>
    </dgm:pt>
    <dgm:pt modelId="{EBE55760-B10A-4FBD-9286-DB1A241A7D01}" type="pres">
      <dgm:prSet presAssocID="{9F6A7BE4-9F69-4299-BE6D-B927C1DC1593}" presName="pictRect" presStyleLbl="node1" presStyleIdx="2" presStyleCnt="11" custScaleX="77335" custScaleY="80430" custLinFactNeighborY="-6391"/>
      <dgm:spPr>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16409" t="957" r="15219" b="-781"/>
          </a:stretch>
        </a:blipFill>
      </dgm:spPr>
      <dgm:extLst>
        <a:ext uri="{E40237B7-FDA0-4F09-8148-C483321AD2D9}">
          <dgm14:cNvPr xmlns:dgm14="http://schemas.microsoft.com/office/drawing/2010/diagram" id="0" name="" descr="Repeat with solid fill"/>
        </a:ext>
      </dgm:extLst>
    </dgm:pt>
    <dgm:pt modelId="{82B62F4E-DC9B-41A1-A98D-0DD364631C89}" type="pres">
      <dgm:prSet presAssocID="{9F6A7BE4-9F69-4299-BE6D-B927C1DC1593}" presName="textRect" presStyleLbl="revTx" presStyleIdx="2" presStyleCnt="11" custScaleX="64793" custLinFactNeighborY="-20340">
        <dgm:presLayoutVars>
          <dgm:bulletEnabled val="1"/>
        </dgm:presLayoutVars>
      </dgm:prSet>
      <dgm:spPr/>
    </dgm:pt>
    <dgm:pt modelId="{D88A338F-B25A-463D-8E00-606D71A07D49}" type="pres">
      <dgm:prSet presAssocID="{288E1DCD-CACC-4E32-8FA4-00DF6B5CB145}" presName="sibTrans" presStyleLbl="sibTrans2D1" presStyleIdx="0" presStyleCnt="0"/>
      <dgm:spPr/>
    </dgm:pt>
    <dgm:pt modelId="{B09F1502-1435-48B6-8755-4819803240FD}" type="pres">
      <dgm:prSet presAssocID="{022C8EBE-7A57-48D4-9C0F-006307AC2C5E}" presName="compNode" presStyleCnt="0"/>
      <dgm:spPr/>
    </dgm:pt>
    <dgm:pt modelId="{AC8E936D-98E3-444B-89BA-BAEF1E35089C}" type="pres">
      <dgm:prSet presAssocID="{022C8EBE-7A57-48D4-9C0F-006307AC2C5E}" presName="pictRect" presStyleLbl="node1" presStyleIdx="3" presStyleCnt="11" custScaleX="77335" custScaleY="80430" custLinFactNeighborY="-6391"/>
      <dgm:spPr>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l="15934" t="957" r="16409" b="265"/>
          </a:stretch>
        </a:blipFill>
      </dgm:spPr>
      <dgm:extLst>
        <a:ext uri="{E40237B7-FDA0-4F09-8148-C483321AD2D9}">
          <dgm14:cNvPr xmlns:dgm14="http://schemas.microsoft.com/office/drawing/2010/diagram" id="0" name="" descr="Siren with solid fill"/>
        </a:ext>
      </dgm:extLst>
    </dgm:pt>
    <dgm:pt modelId="{C6B0052B-3194-4496-8E73-6128FC9E1ED4}" type="pres">
      <dgm:prSet presAssocID="{022C8EBE-7A57-48D4-9C0F-006307AC2C5E}" presName="textRect" presStyleLbl="revTx" presStyleIdx="3" presStyleCnt="11" custScaleX="90745" custLinFactNeighborY="-20340">
        <dgm:presLayoutVars>
          <dgm:bulletEnabled val="1"/>
        </dgm:presLayoutVars>
      </dgm:prSet>
      <dgm:spPr/>
    </dgm:pt>
    <dgm:pt modelId="{2C805B7B-A40F-4AF0-886D-57150C1B284A}" type="pres">
      <dgm:prSet presAssocID="{01F33B40-E4AA-4D55-A936-E0C910432723}" presName="sibTrans" presStyleLbl="sibTrans2D1" presStyleIdx="0" presStyleCnt="0"/>
      <dgm:spPr/>
    </dgm:pt>
    <dgm:pt modelId="{CF6A9036-F0BF-4AA7-A76A-F95734A9AD42}" type="pres">
      <dgm:prSet presAssocID="{4A9A138F-A3C4-4471-A782-0731E5460F02}" presName="compNode" presStyleCnt="0"/>
      <dgm:spPr/>
    </dgm:pt>
    <dgm:pt modelId="{F8DE6C1E-5B13-4827-B99A-9F07EA7AEDA2}" type="pres">
      <dgm:prSet presAssocID="{4A9A138F-A3C4-4471-A782-0731E5460F02}" presName="pictRect" presStyleLbl="node1" presStyleIdx="4" presStyleCnt="11" custScaleX="77335" custScaleY="80430" custLinFactNeighborY="-6391"/>
      <dgm:spPr>
        <a:blipFill dpi="0" rotWithShape="1">
          <a:blip xmlns:r="http://schemas.openxmlformats.org/officeDocument/2006/relationships" r:embed="rId9">
            <a:extLst>
              <a:ext uri="{96DAC541-7B7A-43D3-8B79-37D633B846F1}">
                <asvg:svgBlip xmlns:asvg="http://schemas.microsoft.com/office/drawing/2016/SVG/main" r:embed="rId10"/>
              </a:ext>
            </a:extLst>
          </a:blip>
          <a:srcRect/>
          <a:stretch>
            <a:fillRect l="16407" t="957" r="16545" b="1153"/>
          </a:stretch>
        </a:blipFill>
      </dgm:spPr>
      <dgm:extLst>
        <a:ext uri="{E40237B7-FDA0-4F09-8148-C483321AD2D9}">
          <dgm14:cNvPr xmlns:dgm14="http://schemas.microsoft.com/office/drawing/2010/diagram" id="0" name="" descr="Mental Health with solid fill"/>
        </a:ext>
      </dgm:extLst>
    </dgm:pt>
    <dgm:pt modelId="{45F20CFA-E1CD-4BB5-8C73-42D2B2DA2B5E}" type="pres">
      <dgm:prSet presAssocID="{4A9A138F-A3C4-4471-A782-0731E5460F02}" presName="textRect" presStyleLbl="revTx" presStyleIdx="4" presStyleCnt="11" custLinFactNeighborY="-20340">
        <dgm:presLayoutVars>
          <dgm:bulletEnabled val="1"/>
        </dgm:presLayoutVars>
      </dgm:prSet>
      <dgm:spPr/>
    </dgm:pt>
    <dgm:pt modelId="{F5F8EABC-28B4-4612-8887-81F4867A0B49}" type="pres">
      <dgm:prSet presAssocID="{A2C137E1-69A4-4000-9CC2-13EDA9A27F52}" presName="sibTrans" presStyleLbl="sibTrans2D1" presStyleIdx="0" presStyleCnt="0"/>
      <dgm:spPr/>
    </dgm:pt>
    <dgm:pt modelId="{67BE3F11-B0F1-4A26-BFAE-AD0DA97979F7}" type="pres">
      <dgm:prSet presAssocID="{200CA476-892A-4CA6-BE16-C38505D7CDCA}" presName="compNode" presStyleCnt="0"/>
      <dgm:spPr/>
    </dgm:pt>
    <dgm:pt modelId="{2715234D-A403-4142-920E-AAF4FD4FBEE2}" type="pres">
      <dgm:prSet presAssocID="{200CA476-892A-4CA6-BE16-C38505D7CDCA}" presName="pictRect" presStyleLbl="node1" presStyleIdx="5" presStyleCnt="11" custScaleX="77335" custScaleY="80430" custLinFactNeighborY="-6391"/>
      <dgm:spPr>
        <a:blipFill dpi="0" rotWithShape="1">
          <a:blip xmlns:r="http://schemas.openxmlformats.org/officeDocument/2006/relationships" r:embed="rId11">
            <a:extLst>
              <a:ext uri="{96DAC541-7B7A-43D3-8B79-37D633B846F1}">
                <asvg:svgBlip xmlns:asvg="http://schemas.microsoft.com/office/drawing/2016/SVG/main" r:embed="rId12"/>
              </a:ext>
            </a:extLst>
          </a:blip>
          <a:srcRect/>
          <a:stretch>
            <a:fillRect l="14716" t="956" r="16409" b="-1514"/>
          </a:stretch>
        </a:blipFill>
      </dgm:spPr>
      <dgm:extLst>
        <a:ext uri="{E40237B7-FDA0-4F09-8148-C483321AD2D9}">
          <dgm14:cNvPr xmlns:dgm14="http://schemas.microsoft.com/office/drawing/2010/diagram" id="0" name="" descr="Bar graph with downward trend with solid fill"/>
        </a:ext>
      </dgm:extLst>
    </dgm:pt>
    <dgm:pt modelId="{A25E01E7-1024-4838-B10A-A12A83C940E1}" type="pres">
      <dgm:prSet presAssocID="{200CA476-892A-4CA6-BE16-C38505D7CDCA}" presName="textRect" presStyleLbl="revTx" presStyleIdx="5" presStyleCnt="11" custScaleX="112322" custLinFactNeighborY="-20340">
        <dgm:presLayoutVars>
          <dgm:bulletEnabled val="1"/>
        </dgm:presLayoutVars>
      </dgm:prSet>
      <dgm:spPr/>
    </dgm:pt>
    <dgm:pt modelId="{D8B2BEC0-B00B-4CA7-9EEF-B9C767C4198D}" type="pres">
      <dgm:prSet presAssocID="{85F7365B-B607-4BE4-B38C-F35487DD16D3}" presName="sibTrans" presStyleLbl="sibTrans2D1" presStyleIdx="0" presStyleCnt="0"/>
      <dgm:spPr/>
    </dgm:pt>
    <dgm:pt modelId="{0145E691-F170-4B38-8ADB-E815BC41115A}" type="pres">
      <dgm:prSet presAssocID="{88700B20-9F66-408D-987E-C935D297BD11}" presName="compNode" presStyleCnt="0"/>
      <dgm:spPr/>
    </dgm:pt>
    <dgm:pt modelId="{2E454FFD-AE91-4162-A319-1C8FE08F689D}" type="pres">
      <dgm:prSet presAssocID="{88700B20-9F66-408D-987E-C935D297BD11}" presName="pictRect" presStyleLbl="node1" presStyleIdx="6" presStyleCnt="11" custScaleX="77335" custScaleY="80430" custLinFactNeighborY="17510"/>
      <dgm:spPr>
        <a:blipFill dpi="0" rotWithShape="1">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l="16124" t="-141" r="15656" b="541"/>
          </a:stretch>
        </a:blipFill>
      </dgm:spPr>
      <dgm:extLst>
        <a:ext uri="{E40237B7-FDA0-4F09-8148-C483321AD2D9}">
          <dgm14:cNvPr xmlns:dgm14="http://schemas.microsoft.com/office/drawing/2010/diagram" id="0" name="" descr="Management with solid fill"/>
        </a:ext>
      </dgm:extLst>
    </dgm:pt>
    <dgm:pt modelId="{88DAD745-6468-43C2-809C-C04E49545190}" type="pres">
      <dgm:prSet presAssocID="{88700B20-9F66-408D-987E-C935D297BD11}" presName="textRect" presStyleLbl="revTx" presStyleIdx="6" presStyleCnt="11" custScaleX="91415">
        <dgm:presLayoutVars>
          <dgm:bulletEnabled val="1"/>
        </dgm:presLayoutVars>
      </dgm:prSet>
      <dgm:spPr/>
    </dgm:pt>
    <dgm:pt modelId="{E48F4604-B0D9-4F1A-A7A7-F16C2CF8689B}" type="pres">
      <dgm:prSet presAssocID="{CA49EFE1-F529-454F-BC16-66D72AFA7F9D}" presName="sibTrans" presStyleLbl="sibTrans2D1" presStyleIdx="0" presStyleCnt="0"/>
      <dgm:spPr/>
    </dgm:pt>
    <dgm:pt modelId="{38097273-D477-4B67-84E9-90B490BFBCD3}" type="pres">
      <dgm:prSet presAssocID="{0BF4CE0D-06CE-4C38-8972-248387291574}" presName="compNode" presStyleCnt="0"/>
      <dgm:spPr/>
    </dgm:pt>
    <dgm:pt modelId="{297D806A-A9FC-458D-A705-F7EA4392F4CA}" type="pres">
      <dgm:prSet presAssocID="{0BF4CE0D-06CE-4C38-8972-248387291574}" presName="pictRect" presStyleLbl="node1" presStyleIdx="7" presStyleCnt="11" custScaleX="77335" custScaleY="80430" custLinFactNeighborY="17510"/>
      <dgm:spPr>
        <a:blipFill dpi="0" rotWithShape="1">
          <a:blip xmlns:r="http://schemas.openxmlformats.org/officeDocument/2006/relationships" r:embed="rId15">
            <a:extLst>
              <a:ext uri="{96DAC541-7B7A-43D3-8B79-37D633B846F1}">
                <asvg:svgBlip xmlns:asvg="http://schemas.microsoft.com/office/drawing/2016/SVG/main" r:embed="rId16"/>
              </a:ext>
            </a:extLst>
          </a:blip>
          <a:srcRect/>
          <a:stretch>
            <a:fillRect l="15515" t="-142" r="15656" b="-349"/>
          </a:stretch>
        </a:blipFill>
      </dgm:spPr>
      <dgm:extLst>
        <a:ext uri="{E40237B7-FDA0-4F09-8148-C483321AD2D9}">
          <dgm14:cNvPr xmlns:dgm14="http://schemas.microsoft.com/office/drawing/2010/diagram" id="0" name="" descr="Head with gears with solid fill"/>
        </a:ext>
      </dgm:extLst>
    </dgm:pt>
    <dgm:pt modelId="{75DF31E4-511D-40ED-A5B0-68CC8D57956E}" type="pres">
      <dgm:prSet presAssocID="{0BF4CE0D-06CE-4C38-8972-248387291574}" presName="textRect" presStyleLbl="revTx" presStyleIdx="7" presStyleCnt="11" custScaleX="135535">
        <dgm:presLayoutVars>
          <dgm:bulletEnabled val="1"/>
        </dgm:presLayoutVars>
      </dgm:prSet>
      <dgm:spPr/>
    </dgm:pt>
    <dgm:pt modelId="{0E11C509-1467-499B-BB30-A516B943CE8C}" type="pres">
      <dgm:prSet presAssocID="{87EC7509-E84F-4996-95B0-FCB2F030FCBB}" presName="sibTrans" presStyleLbl="sibTrans2D1" presStyleIdx="0" presStyleCnt="0"/>
      <dgm:spPr/>
    </dgm:pt>
    <dgm:pt modelId="{E9E96D28-BAF1-48B7-98B8-9D18B38C1086}" type="pres">
      <dgm:prSet presAssocID="{7DD85566-5EC7-440F-B167-43793450A5C9}" presName="compNode" presStyleCnt="0"/>
      <dgm:spPr/>
    </dgm:pt>
    <dgm:pt modelId="{7E039A35-485B-416C-80A0-036F18CF58ED}" type="pres">
      <dgm:prSet presAssocID="{7DD85566-5EC7-440F-B167-43793450A5C9}" presName="pictRect" presStyleLbl="node1" presStyleIdx="8" presStyleCnt="11" custScaleX="77335" custScaleY="80430" custLinFactNeighborY="20135"/>
      <dgm:spPr>
        <a:blipFill dpi="0" rotWithShape="1">
          <a:blip xmlns:r="http://schemas.openxmlformats.org/officeDocument/2006/relationships" r:embed="rId17">
            <a:extLst>
              <a:ext uri="{96DAC541-7B7A-43D3-8B79-37D633B846F1}">
                <asvg:svgBlip xmlns:asvg="http://schemas.microsoft.com/office/drawing/2016/SVG/main" r:embed="rId18"/>
              </a:ext>
            </a:extLst>
          </a:blip>
          <a:srcRect/>
          <a:stretch>
            <a:fillRect l="16125" t="-1031" r="15047" b="541"/>
          </a:stretch>
        </a:blipFill>
      </dgm:spPr>
      <dgm:extLst>
        <a:ext uri="{E40237B7-FDA0-4F09-8148-C483321AD2D9}">
          <dgm14:cNvPr xmlns:dgm14="http://schemas.microsoft.com/office/drawing/2010/diagram" id="0" name="" descr="Chat with solid fill"/>
        </a:ext>
      </dgm:extLst>
    </dgm:pt>
    <dgm:pt modelId="{0BEC3728-4905-4AF5-AB8C-D5DC8E45DF49}" type="pres">
      <dgm:prSet presAssocID="{7DD85566-5EC7-440F-B167-43793450A5C9}" presName="textRect" presStyleLbl="revTx" presStyleIdx="8" presStyleCnt="11" custScaleX="174248">
        <dgm:presLayoutVars>
          <dgm:bulletEnabled val="1"/>
        </dgm:presLayoutVars>
      </dgm:prSet>
      <dgm:spPr/>
    </dgm:pt>
    <dgm:pt modelId="{62F95A79-380A-4E73-B123-6526A5E83D2E}" type="pres">
      <dgm:prSet presAssocID="{C9C09F51-6952-478E-BE43-DF5E1BD15C31}" presName="sibTrans" presStyleLbl="sibTrans2D1" presStyleIdx="0" presStyleCnt="0"/>
      <dgm:spPr/>
    </dgm:pt>
    <dgm:pt modelId="{9D853726-91D4-4E8D-9989-F8DCC9D53C20}" type="pres">
      <dgm:prSet presAssocID="{AB097761-B64D-4666-B90C-F214AC3F486C}" presName="compNode" presStyleCnt="0"/>
      <dgm:spPr/>
    </dgm:pt>
    <dgm:pt modelId="{DD6FDC62-E0FD-41C6-9CFA-7A4D83793710}" type="pres">
      <dgm:prSet presAssocID="{AB097761-B64D-4666-B90C-F214AC3F486C}" presName="pictRect" presStyleLbl="node1" presStyleIdx="9" presStyleCnt="11" custScaleX="77335" custScaleY="80430" custLinFactNeighborY="14885"/>
      <dgm:spPr>
        <a:blipFill dpi="0" rotWithShape="1">
          <a:blip xmlns:r="http://schemas.openxmlformats.org/officeDocument/2006/relationships" r:embed="rId19">
            <a:extLst>
              <a:ext uri="{96DAC541-7B7A-43D3-8B79-37D633B846F1}">
                <asvg:svgBlip xmlns:asvg="http://schemas.microsoft.com/office/drawing/2016/SVG/main" r:embed="rId20"/>
              </a:ext>
            </a:extLst>
          </a:blip>
          <a:srcRect/>
          <a:stretch>
            <a:fillRect l="16267" t="747" r="16123" b="541"/>
          </a:stretch>
        </a:blipFill>
      </dgm:spPr>
      <dgm:extLst>
        <a:ext uri="{E40237B7-FDA0-4F09-8148-C483321AD2D9}">
          <dgm14:cNvPr xmlns:dgm14="http://schemas.microsoft.com/office/drawing/2010/diagram" id="0" name="" descr="Lost with solid fill"/>
        </a:ext>
      </dgm:extLst>
    </dgm:pt>
    <dgm:pt modelId="{2C113E39-2FDD-425F-B3F1-85FAC86C8CD6}" type="pres">
      <dgm:prSet presAssocID="{AB097761-B64D-4666-B90C-F214AC3F486C}" presName="textRect" presStyleLbl="revTx" presStyleIdx="9" presStyleCnt="11" custScaleX="115070">
        <dgm:presLayoutVars>
          <dgm:bulletEnabled val="1"/>
        </dgm:presLayoutVars>
      </dgm:prSet>
      <dgm:spPr/>
    </dgm:pt>
    <dgm:pt modelId="{019B9C55-98ED-46AE-8EE8-6FE06595B207}" type="pres">
      <dgm:prSet presAssocID="{2EF2219B-1A0D-4372-B680-492C218E1FE7}" presName="sibTrans" presStyleLbl="sibTrans2D1" presStyleIdx="0" presStyleCnt="0"/>
      <dgm:spPr/>
    </dgm:pt>
    <dgm:pt modelId="{3C080EC0-0A48-46DF-BA9B-3E9B4E2BBEF6}" type="pres">
      <dgm:prSet presAssocID="{ACF48C2A-CC76-43DA-86BC-EFF6A18D9F18}" presName="compNode" presStyleCnt="0"/>
      <dgm:spPr/>
    </dgm:pt>
    <dgm:pt modelId="{1C11F2F1-9041-4C7C-B3C1-D6CFADE7FADF}" type="pres">
      <dgm:prSet presAssocID="{ACF48C2A-CC76-43DA-86BC-EFF6A18D9F18}" presName="pictRect" presStyleLbl="node1" presStyleIdx="10" presStyleCnt="11" custScaleX="77335" custScaleY="80430" custLinFactNeighborY="14010"/>
      <dgm:spPr>
        <a:blipFill dpi="0" rotWithShape="1">
          <a:blip xmlns:r="http://schemas.openxmlformats.org/officeDocument/2006/relationships" r:embed="rId21">
            <a:extLst>
              <a:ext uri="{96DAC541-7B7A-43D3-8B79-37D633B846F1}">
                <asvg:svgBlip xmlns:asvg="http://schemas.microsoft.com/office/drawing/2016/SVG/main" r:embed="rId22"/>
              </a:ext>
            </a:extLst>
          </a:blip>
          <a:srcRect/>
          <a:stretch>
            <a:fillRect l="15653" t="-145" r="14906" b="-1237"/>
          </a:stretch>
        </a:blipFill>
      </dgm:spPr>
      <dgm:extLst>
        <a:ext uri="{E40237B7-FDA0-4F09-8148-C483321AD2D9}">
          <dgm14:cNvPr xmlns:dgm14="http://schemas.microsoft.com/office/drawing/2010/diagram" id="0" name="" descr="Lightbulb and gear with solid fill"/>
        </a:ext>
      </dgm:extLst>
    </dgm:pt>
    <dgm:pt modelId="{5DBBB0DC-1B79-48DA-822F-89EFC7A0BF2D}" type="pres">
      <dgm:prSet presAssocID="{ACF48C2A-CC76-43DA-86BC-EFF6A18D9F18}" presName="textRect" presStyleLbl="revTx" presStyleIdx="10" presStyleCnt="11" custScaleX="135922">
        <dgm:presLayoutVars>
          <dgm:bulletEnabled val="1"/>
        </dgm:presLayoutVars>
      </dgm:prSet>
      <dgm:spPr/>
    </dgm:pt>
  </dgm:ptLst>
  <dgm:cxnLst>
    <dgm:cxn modelId="{9A39870B-A7E0-49C4-B4FE-CEF892122F2F}" type="presOf" srcId="{2EF2219B-1A0D-4372-B680-492C218E1FE7}" destId="{019B9C55-98ED-46AE-8EE8-6FE06595B207}" srcOrd="0" destOrd="0" presId="urn:microsoft.com/office/officeart/2005/8/layout/pList1"/>
    <dgm:cxn modelId="{966BD80F-88AE-40B9-80C4-395487F15749}" type="presOf" srcId="{85F7365B-B607-4BE4-B38C-F35487DD16D3}" destId="{D8B2BEC0-B00B-4CA7-9EEF-B9C767C4198D}" srcOrd="0" destOrd="0" presId="urn:microsoft.com/office/officeart/2005/8/layout/pList1"/>
    <dgm:cxn modelId="{8C6DB112-4FE3-44A8-BFE4-6BF656EAA74F}" type="presOf" srcId="{8E49E368-BBD1-4E6C-9E24-60900B84101A}" destId="{810F0551-6F98-41D2-93D5-EA292DC10A10}" srcOrd="0" destOrd="0" presId="urn:microsoft.com/office/officeart/2005/8/layout/pList1"/>
    <dgm:cxn modelId="{04F7A217-0A3A-4C60-8731-11738206B122}" type="presOf" srcId="{4A9A138F-A3C4-4471-A782-0731E5460F02}" destId="{45F20CFA-E1CD-4BB5-8C73-42D2B2DA2B5E}" srcOrd="0" destOrd="0" presId="urn:microsoft.com/office/officeart/2005/8/layout/pList1"/>
    <dgm:cxn modelId="{133E7421-67C6-4117-BD05-29C7BE709B58}" srcId="{48F70B86-829C-483E-B3F9-54F58C26599F}" destId="{0BF4CE0D-06CE-4C38-8972-248387291574}" srcOrd="7" destOrd="0" parTransId="{8F9BC40D-36DE-49EC-8574-F437192B719E}" sibTransId="{87EC7509-E84F-4996-95B0-FCB2F030FCBB}"/>
    <dgm:cxn modelId="{D72C4225-1116-46D4-8417-770B3E16D458}" type="presOf" srcId="{9F6A7BE4-9F69-4299-BE6D-B927C1DC1593}" destId="{82B62F4E-DC9B-41A1-A98D-0DD364631C89}" srcOrd="0" destOrd="0" presId="urn:microsoft.com/office/officeart/2005/8/layout/pList1"/>
    <dgm:cxn modelId="{FCCD9F27-A6EC-4FAF-8761-7E213902A453}" srcId="{48F70B86-829C-483E-B3F9-54F58C26599F}" destId="{ACF48C2A-CC76-43DA-86BC-EFF6A18D9F18}" srcOrd="10" destOrd="0" parTransId="{1B37DCF3-8B43-4D89-B9A0-35402DA9487D}" sibTransId="{A3D49A5A-BFAE-4288-BC6C-464B66D40BA9}"/>
    <dgm:cxn modelId="{00D7442B-E46A-4791-B617-E2863EFD5B8E}" type="presOf" srcId="{ACF48C2A-CC76-43DA-86BC-EFF6A18D9F18}" destId="{5DBBB0DC-1B79-48DA-822F-89EFC7A0BF2D}" srcOrd="0" destOrd="0" presId="urn:microsoft.com/office/officeart/2005/8/layout/pList1"/>
    <dgm:cxn modelId="{0709B030-3020-4B2A-B41C-3334076FAC67}" type="presOf" srcId="{7518B821-741F-451B-AF2A-99F0E6B80F20}" destId="{E057AAED-87E6-41B1-B28D-678D566811F7}" srcOrd="0" destOrd="0" presId="urn:microsoft.com/office/officeart/2005/8/layout/pList1"/>
    <dgm:cxn modelId="{81F7ED33-5B49-4DAC-85B8-D6A7599FBF6D}" type="presOf" srcId="{200CA476-892A-4CA6-BE16-C38505D7CDCA}" destId="{A25E01E7-1024-4838-B10A-A12A83C940E1}" srcOrd="0" destOrd="0" presId="urn:microsoft.com/office/officeart/2005/8/layout/pList1"/>
    <dgm:cxn modelId="{B86E853E-1DFD-4338-8D7A-76BC5AB7F3A5}" srcId="{48F70B86-829C-483E-B3F9-54F58C26599F}" destId="{362403B0-9438-430A-AE9E-59F5C0224C47}" srcOrd="0" destOrd="0" parTransId="{29DD0039-8915-48A4-A7B7-D7BE3B3AB9F1}" sibTransId="{5D269947-92C7-410D-848F-DB7C0D9CE79F}"/>
    <dgm:cxn modelId="{EA14284F-0FEC-46ED-9DB3-88368855D667}" type="presOf" srcId="{5D269947-92C7-410D-848F-DB7C0D9CE79F}" destId="{F5CE60F6-2117-45C5-8F2C-5D84332D2B68}" srcOrd="0" destOrd="0" presId="urn:microsoft.com/office/officeart/2005/8/layout/pList1"/>
    <dgm:cxn modelId="{BCDFF650-439E-49C6-B746-5A20D85EBD30}" srcId="{48F70B86-829C-483E-B3F9-54F58C26599F}" destId="{7DD85566-5EC7-440F-B167-43793450A5C9}" srcOrd="8" destOrd="0" parTransId="{8466DD15-137F-4D56-A153-DF1553B1F45F}" sibTransId="{C9C09F51-6952-478E-BE43-DF5E1BD15C31}"/>
    <dgm:cxn modelId="{5A10D958-1EC3-468A-A1E4-D116BBC26451}" srcId="{48F70B86-829C-483E-B3F9-54F58C26599F}" destId="{AB097761-B64D-4666-B90C-F214AC3F486C}" srcOrd="9" destOrd="0" parTransId="{F1992DBF-C091-4A8C-A18B-0867E028CCA1}" sibTransId="{2EF2219B-1A0D-4372-B680-492C218E1FE7}"/>
    <dgm:cxn modelId="{973F4167-FB68-4C46-B1B0-47EE39ACED6D}" type="presOf" srcId="{CA49EFE1-F529-454F-BC16-66D72AFA7F9D}" destId="{E48F4604-B0D9-4F1A-A7A7-F16C2CF8689B}" srcOrd="0" destOrd="0" presId="urn:microsoft.com/office/officeart/2005/8/layout/pList1"/>
    <dgm:cxn modelId="{D7CE3E75-6F71-4DED-8076-CC741E0AD50C}" srcId="{48F70B86-829C-483E-B3F9-54F58C26599F}" destId="{4A9A138F-A3C4-4471-A782-0731E5460F02}" srcOrd="4" destOrd="0" parTransId="{DD130E8A-FEF7-42D8-8FE4-87E3A00FE84D}" sibTransId="{A2C137E1-69A4-4000-9CC2-13EDA9A27F52}"/>
    <dgm:cxn modelId="{A4153080-FB54-4908-A4F6-3AF6EBBA9E33}" srcId="{48F70B86-829C-483E-B3F9-54F58C26599F}" destId="{7518B821-741F-451B-AF2A-99F0E6B80F20}" srcOrd="1" destOrd="0" parTransId="{BC83BB34-433C-448B-886F-52CA6D822FCB}" sibTransId="{8E49E368-BBD1-4E6C-9E24-60900B84101A}"/>
    <dgm:cxn modelId="{54E4B58B-EEB1-43EC-A08E-EC79AC370C3E}" type="presOf" srcId="{022C8EBE-7A57-48D4-9C0F-006307AC2C5E}" destId="{C6B0052B-3194-4496-8E73-6128FC9E1ED4}" srcOrd="0" destOrd="0" presId="urn:microsoft.com/office/officeart/2005/8/layout/pList1"/>
    <dgm:cxn modelId="{87D2489A-74B7-4955-AA9F-CFADE210F5F8}" type="presOf" srcId="{87EC7509-E84F-4996-95B0-FCB2F030FCBB}" destId="{0E11C509-1467-499B-BB30-A516B943CE8C}" srcOrd="0" destOrd="0" presId="urn:microsoft.com/office/officeart/2005/8/layout/pList1"/>
    <dgm:cxn modelId="{3C4D94A3-5234-49AF-A113-1D9E24FBF24E}" type="presOf" srcId="{0BF4CE0D-06CE-4C38-8972-248387291574}" destId="{75DF31E4-511D-40ED-A5B0-68CC8D57956E}" srcOrd="0" destOrd="0" presId="urn:microsoft.com/office/officeart/2005/8/layout/pList1"/>
    <dgm:cxn modelId="{3BD570B1-189E-4BD6-AAAB-C2F0F1174281}" type="presOf" srcId="{AB097761-B64D-4666-B90C-F214AC3F486C}" destId="{2C113E39-2FDD-425F-B3F1-85FAC86C8CD6}" srcOrd="0" destOrd="0" presId="urn:microsoft.com/office/officeart/2005/8/layout/pList1"/>
    <dgm:cxn modelId="{697DA4BE-5B33-4BA0-8DF5-8FF01B73D2C9}" type="presOf" srcId="{01F33B40-E4AA-4D55-A936-E0C910432723}" destId="{2C805B7B-A40F-4AF0-886D-57150C1B284A}" srcOrd="0" destOrd="0" presId="urn:microsoft.com/office/officeart/2005/8/layout/pList1"/>
    <dgm:cxn modelId="{2FA3FEC8-F1E0-4D38-AEB0-85E708DAE6A6}" srcId="{48F70B86-829C-483E-B3F9-54F58C26599F}" destId="{9F6A7BE4-9F69-4299-BE6D-B927C1DC1593}" srcOrd="2" destOrd="0" parTransId="{978F1631-528C-4D5F-88C9-A3B2650C6FF6}" sibTransId="{288E1DCD-CACC-4E32-8FA4-00DF6B5CB145}"/>
    <dgm:cxn modelId="{D59E73CC-7079-4B26-B55B-F22230208EA7}" type="presOf" srcId="{7DD85566-5EC7-440F-B167-43793450A5C9}" destId="{0BEC3728-4905-4AF5-AB8C-D5DC8E45DF49}" srcOrd="0" destOrd="0" presId="urn:microsoft.com/office/officeart/2005/8/layout/pList1"/>
    <dgm:cxn modelId="{CA5406D7-FFE5-4999-A041-DF5A19129B26}" type="presOf" srcId="{88700B20-9F66-408D-987E-C935D297BD11}" destId="{88DAD745-6468-43C2-809C-C04E49545190}" srcOrd="0" destOrd="0" presId="urn:microsoft.com/office/officeart/2005/8/layout/pList1"/>
    <dgm:cxn modelId="{9C157ED9-C3A0-4FF6-90AB-6ED4104744CC}" srcId="{48F70B86-829C-483E-B3F9-54F58C26599F}" destId="{022C8EBE-7A57-48D4-9C0F-006307AC2C5E}" srcOrd="3" destOrd="0" parTransId="{B82F64CA-9A5F-4A17-8B21-7E92712E650A}" sibTransId="{01F33B40-E4AA-4D55-A936-E0C910432723}"/>
    <dgm:cxn modelId="{7C5749DB-2CFB-4FAC-9FF1-E48FCF02BFA1}" type="presOf" srcId="{A2C137E1-69A4-4000-9CC2-13EDA9A27F52}" destId="{F5F8EABC-28B4-4612-8887-81F4867A0B49}" srcOrd="0" destOrd="0" presId="urn:microsoft.com/office/officeart/2005/8/layout/pList1"/>
    <dgm:cxn modelId="{6E705CE4-CF25-4E08-9F45-897FEEBDCFD7}" srcId="{48F70B86-829C-483E-B3F9-54F58C26599F}" destId="{200CA476-892A-4CA6-BE16-C38505D7CDCA}" srcOrd="5" destOrd="0" parTransId="{14DBBF66-384A-470D-945C-7BFBF9C0706C}" sibTransId="{85F7365B-B607-4BE4-B38C-F35487DD16D3}"/>
    <dgm:cxn modelId="{D4387DE6-61AD-41FF-9F10-76B25CA1F072}" type="presOf" srcId="{C9C09F51-6952-478E-BE43-DF5E1BD15C31}" destId="{62F95A79-380A-4E73-B123-6526A5E83D2E}" srcOrd="0" destOrd="0" presId="urn:microsoft.com/office/officeart/2005/8/layout/pList1"/>
    <dgm:cxn modelId="{34B07CEC-76EF-4A1A-9D0B-186797B55EDC}" type="presOf" srcId="{48F70B86-829C-483E-B3F9-54F58C26599F}" destId="{9079D450-BFF8-45F2-9BF4-002A70F213FA}" srcOrd="0" destOrd="0" presId="urn:microsoft.com/office/officeart/2005/8/layout/pList1"/>
    <dgm:cxn modelId="{07B4C7F3-D17F-4CE5-AFE5-0DE424FCEEEB}" srcId="{48F70B86-829C-483E-B3F9-54F58C26599F}" destId="{88700B20-9F66-408D-987E-C935D297BD11}" srcOrd="6" destOrd="0" parTransId="{CD0EFEBF-EED7-4A1A-8D27-432CD5B91205}" sibTransId="{CA49EFE1-F529-454F-BC16-66D72AFA7F9D}"/>
    <dgm:cxn modelId="{BA9924FB-8870-49EA-ABB9-E2AB67B40B12}" type="presOf" srcId="{362403B0-9438-430A-AE9E-59F5C0224C47}" destId="{33D68B30-4F83-4F24-8CFD-4392FA0F39EB}" srcOrd="0" destOrd="0" presId="urn:microsoft.com/office/officeart/2005/8/layout/pList1"/>
    <dgm:cxn modelId="{2B0CA9FB-7B40-454F-AA21-AAFCB8AB565A}" type="presOf" srcId="{288E1DCD-CACC-4E32-8FA4-00DF6B5CB145}" destId="{D88A338F-B25A-463D-8E00-606D71A07D49}" srcOrd="0" destOrd="0" presId="urn:microsoft.com/office/officeart/2005/8/layout/pList1"/>
    <dgm:cxn modelId="{7C199873-C431-4766-BBCC-D5081B405535}" type="presParOf" srcId="{9079D450-BFF8-45F2-9BF4-002A70F213FA}" destId="{2A041FE2-3007-415E-92F7-C47B7ADD7A20}" srcOrd="0" destOrd="0" presId="urn:microsoft.com/office/officeart/2005/8/layout/pList1"/>
    <dgm:cxn modelId="{0554FF89-90F9-44B6-BAEB-0A7FB0CB2B7E}" type="presParOf" srcId="{2A041FE2-3007-415E-92F7-C47B7ADD7A20}" destId="{90AEA88E-EDEF-4293-B9EB-CA66E9E0AEB9}" srcOrd="0" destOrd="0" presId="urn:microsoft.com/office/officeart/2005/8/layout/pList1"/>
    <dgm:cxn modelId="{5C0C5257-45AF-40F7-BB4F-9801DD5DC62A}" type="presParOf" srcId="{2A041FE2-3007-415E-92F7-C47B7ADD7A20}" destId="{33D68B30-4F83-4F24-8CFD-4392FA0F39EB}" srcOrd="1" destOrd="0" presId="urn:microsoft.com/office/officeart/2005/8/layout/pList1"/>
    <dgm:cxn modelId="{3A7B0A5D-F1DE-4E85-977C-677F160C6CE6}" type="presParOf" srcId="{9079D450-BFF8-45F2-9BF4-002A70F213FA}" destId="{F5CE60F6-2117-45C5-8F2C-5D84332D2B68}" srcOrd="1" destOrd="0" presId="urn:microsoft.com/office/officeart/2005/8/layout/pList1"/>
    <dgm:cxn modelId="{31FAF60C-1EA9-4FCE-9FB5-800D88C28529}" type="presParOf" srcId="{9079D450-BFF8-45F2-9BF4-002A70F213FA}" destId="{E6CDFEEC-6571-4FBE-9260-798CB03C5C9F}" srcOrd="2" destOrd="0" presId="urn:microsoft.com/office/officeart/2005/8/layout/pList1"/>
    <dgm:cxn modelId="{AEF3DCAB-6384-4B9E-9280-34FB2BB4819F}" type="presParOf" srcId="{E6CDFEEC-6571-4FBE-9260-798CB03C5C9F}" destId="{760D3331-9F78-4D4B-8725-05D05ECD6BB5}" srcOrd="0" destOrd="0" presId="urn:microsoft.com/office/officeart/2005/8/layout/pList1"/>
    <dgm:cxn modelId="{0C29D2DD-2E27-49E5-819A-456A0EA820F9}" type="presParOf" srcId="{E6CDFEEC-6571-4FBE-9260-798CB03C5C9F}" destId="{E057AAED-87E6-41B1-B28D-678D566811F7}" srcOrd="1" destOrd="0" presId="urn:microsoft.com/office/officeart/2005/8/layout/pList1"/>
    <dgm:cxn modelId="{5952B66C-CD6E-4F9A-8E29-17364F1D54A3}" type="presParOf" srcId="{9079D450-BFF8-45F2-9BF4-002A70F213FA}" destId="{810F0551-6F98-41D2-93D5-EA292DC10A10}" srcOrd="3" destOrd="0" presId="urn:microsoft.com/office/officeart/2005/8/layout/pList1"/>
    <dgm:cxn modelId="{9E36A5A1-65E1-44D3-8A4B-792D62719D85}" type="presParOf" srcId="{9079D450-BFF8-45F2-9BF4-002A70F213FA}" destId="{7797F837-9EB5-4E24-99FD-4A350E3A3803}" srcOrd="4" destOrd="0" presId="urn:microsoft.com/office/officeart/2005/8/layout/pList1"/>
    <dgm:cxn modelId="{35A691EB-2489-4D76-B33B-0E8EC6F56DBB}" type="presParOf" srcId="{7797F837-9EB5-4E24-99FD-4A350E3A3803}" destId="{EBE55760-B10A-4FBD-9286-DB1A241A7D01}" srcOrd="0" destOrd="0" presId="urn:microsoft.com/office/officeart/2005/8/layout/pList1"/>
    <dgm:cxn modelId="{33260070-8ADA-4AE0-90D1-47F686503232}" type="presParOf" srcId="{7797F837-9EB5-4E24-99FD-4A350E3A3803}" destId="{82B62F4E-DC9B-41A1-A98D-0DD364631C89}" srcOrd="1" destOrd="0" presId="urn:microsoft.com/office/officeart/2005/8/layout/pList1"/>
    <dgm:cxn modelId="{89866DBB-3644-4514-BB1B-8758C5C1F89E}" type="presParOf" srcId="{9079D450-BFF8-45F2-9BF4-002A70F213FA}" destId="{D88A338F-B25A-463D-8E00-606D71A07D49}" srcOrd="5" destOrd="0" presId="urn:microsoft.com/office/officeart/2005/8/layout/pList1"/>
    <dgm:cxn modelId="{4AC96B81-E573-4289-8D9E-B65CE26E9A42}" type="presParOf" srcId="{9079D450-BFF8-45F2-9BF4-002A70F213FA}" destId="{B09F1502-1435-48B6-8755-4819803240FD}" srcOrd="6" destOrd="0" presId="urn:microsoft.com/office/officeart/2005/8/layout/pList1"/>
    <dgm:cxn modelId="{74662517-5994-4D0C-AD5B-B395DF59A528}" type="presParOf" srcId="{B09F1502-1435-48B6-8755-4819803240FD}" destId="{AC8E936D-98E3-444B-89BA-BAEF1E35089C}" srcOrd="0" destOrd="0" presId="urn:microsoft.com/office/officeart/2005/8/layout/pList1"/>
    <dgm:cxn modelId="{FBFDBA59-DA4E-4824-BB19-3394FD462E16}" type="presParOf" srcId="{B09F1502-1435-48B6-8755-4819803240FD}" destId="{C6B0052B-3194-4496-8E73-6128FC9E1ED4}" srcOrd="1" destOrd="0" presId="urn:microsoft.com/office/officeart/2005/8/layout/pList1"/>
    <dgm:cxn modelId="{D2E168FF-84E3-4CEA-9D41-3C03A38F9FC5}" type="presParOf" srcId="{9079D450-BFF8-45F2-9BF4-002A70F213FA}" destId="{2C805B7B-A40F-4AF0-886D-57150C1B284A}" srcOrd="7" destOrd="0" presId="urn:microsoft.com/office/officeart/2005/8/layout/pList1"/>
    <dgm:cxn modelId="{F7030FDD-F3B7-463D-9533-1445BC677E89}" type="presParOf" srcId="{9079D450-BFF8-45F2-9BF4-002A70F213FA}" destId="{CF6A9036-F0BF-4AA7-A76A-F95734A9AD42}" srcOrd="8" destOrd="0" presId="urn:microsoft.com/office/officeart/2005/8/layout/pList1"/>
    <dgm:cxn modelId="{071A273E-D253-4149-A5B9-2C8E752A3D32}" type="presParOf" srcId="{CF6A9036-F0BF-4AA7-A76A-F95734A9AD42}" destId="{F8DE6C1E-5B13-4827-B99A-9F07EA7AEDA2}" srcOrd="0" destOrd="0" presId="urn:microsoft.com/office/officeart/2005/8/layout/pList1"/>
    <dgm:cxn modelId="{4B1A554D-B772-470E-A995-864BE2A131C5}" type="presParOf" srcId="{CF6A9036-F0BF-4AA7-A76A-F95734A9AD42}" destId="{45F20CFA-E1CD-4BB5-8C73-42D2B2DA2B5E}" srcOrd="1" destOrd="0" presId="urn:microsoft.com/office/officeart/2005/8/layout/pList1"/>
    <dgm:cxn modelId="{CF11ACB4-5A97-4AD6-AA2B-8BC13B3F661C}" type="presParOf" srcId="{9079D450-BFF8-45F2-9BF4-002A70F213FA}" destId="{F5F8EABC-28B4-4612-8887-81F4867A0B49}" srcOrd="9" destOrd="0" presId="urn:microsoft.com/office/officeart/2005/8/layout/pList1"/>
    <dgm:cxn modelId="{B0E67E36-F402-4372-A243-FD7A12863C9C}" type="presParOf" srcId="{9079D450-BFF8-45F2-9BF4-002A70F213FA}" destId="{67BE3F11-B0F1-4A26-BFAE-AD0DA97979F7}" srcOrd="10" destOrd="0" presId="urn:microsoft.com/office/officeart/2005/8/layout/pList1"/>
    <dgm:cxn modelId="{54142BDF-06B9-4507-8306-FE2E6E8004D5}" type="presParOf" srcId="{67BE3F11-B0F1-4A26-BFAE-AD0DA97979F7}" destId="{2715234D-A403-4142-920E-AAF4FD4FBEE2}" srcOrd="0" destOrd="0" presId="urn:microsoft.com/office/officeart/2005/8/layout/pList1"/>
    <dgm:cxn modelId="{96304226-AADA-44B8-B4E9-6FF87C51D358}" type="presParOf" srcId="{67BE3F11-B0F1-4A26-BFAE-AD0DA97979F7}" destId="{A25E01E7-1024-4838-B10A-A12A83C940E1}" srcOrd="1" destOrd="0" presId="urn:microsoft.com/office/officeart/2005/8/layout/pList1"/>
    <dgm:cxn modelId="{65BB5EE9-5D77-4B70-89CA-2789FF1B1C26}" type="presParOf" srcId="{9079D450-BFF8-45F2-9BF4-002A70F213FA}" destId="{D8B2BEC0-B00B-4CA7-9EEF-B9C767C4198D}" srcOrd="11" destOrd="0" presId="urn:microsoft.com/office/officeart/2005/8/layout/pList1"/>
    <dgm:cxn modelId="{52352351-1182-4F52-99AF-3D67C715AFA1}" type="presParOf" srcId="{9079D450-BFF8-45F2-9BF4-002A70F213FA}" destId="{0145E691-F170-4B38-8ADB-E815BC41115A}" srcOrd="12" destOrd="0" presId="urn:microsoft.com/office/officeart/2005/8/layout/pList1"/>
    <dgm:cxn modelId="{0C346DD8-62D5-4023-8252-01526D71CC22}" type="presParOf" srcId="{0145E691-F170-4B38-8ADB-E815BC41115A}" destId="{2E454FFD-AE91-4162-A319-1C8FE08F689D}" srcOrd="0" destOrd="0" presId="urn:microsoft.com/office/officeart/2005/8/layout/pList1"/>
    <dgm:cxn modelId="{D4FDA26C-1B46-4370-8642-52F68F9AE29A}" type="presParOf" srcId="{0145E691-F170-4B38-8ADB-E815BC41115A}" destId="{88DAD745-6468-43C2-809C-C04E49545190}" srcOrd="1" destOrd="0" presId="urn:microsoft.com/office/officeart/2005/8/layout/pList1"/>
    <dgm:cxn modelId="{5C71FB5C-DDCB-472D-95DA-1894A5CB876B}" type="presParOf" srcId="{9079D450-BFF8-45F2-9BF4-002A70F213FA}" destId="{E48F4604-B0D9-4F1A-A7A7-F16C2CF8689B}" srcOrd="13" destOrd="0" presId="urn:microsoft.com/office/officeart/2005/8/layout/pList1"/>
    <dgm:cxn modelId="{91A94851-774D-4620-977D-AD8026C9F57C}" type="presParOf" srcId="{9079D450-BFF8-45F2-9BF4-002A70F213FA}" destId="{38097273-D477-4B67-84E9-90B490BFBCD3}" srcOrd="14" destOrd="0" presId="urn:microsoft.com/office/officeart/2005/8/layout/pList1"/>
    <dgm:cxn modelId="{708AFB43-B113-4361-927F-F4B3577D36E1}" type="presParOf" srcId="{38097273-D477-4B67-84E9-90B490BFBCD3}" destId="{297D806A-A9FC-458D-A705-F7EA4392F4CA}" srcOrd="0" destOrd="0" presId="urn:microsoft.com/office/officeart/2005/8/layout/pList1"/>
    <dgm:cxn modelId="{E8755CDB-32F4-417D-8036-2B20329F873A}" type="presParOf" srcId="{38097273-D477-4B67-84E9-90B490BFBCD3}" destId="{75DF31E4-511D-40ED-A5B0-68CC8D57956E}" srcOrd="1" destOrd="0" presId="urn:microsoft.com/office/officeart/2005/8/layout/pList1"/>
    <dgm:cxn modelId="{72B6CFC3-FD50-44B4-8ADD-3E8C0B41ABD5}" type="presParOf" srcId="{9079D450-BFF8-45F2-9BF4-002A70F213FA}" destId="{0E11C509-1467-499B-BB30-A516B943CE8C}" srcOrd="15" destOrd="0" presId="urn:microsoft.com/office/officeart/2005/8/layout/pList1"/>
    <dgm:cxn modelId="{BA8E5625-A4BE-47DB-91FC-561A09B3D4C3}" type="presParOf" srcId="{9079D450-BFF8-45F2-9BF4-002A70F213FA}" destId="{E9E96D28-BAF1-48B7-98B8-9D18B38C1086}" srcOrd="16" destOrd="0" presId="urn:microsoft.com/office/officeart/2005/8/layout/pList1"/>
    <dgm:cxn modelId="{9A6CE1B5-F538-4EE6-A4B2-C2AF9E1ABE7C}" type="presParOf" srcId="{E9E96D28-BAF1-48B7-98B8-9D18B38C1086}" destId="{7E039A35-485B-416C-80A0-036F18CF58ED}" srcOrd="0" destOrd="0" presId="urn:microsoft.com/office/officeart/2005/8/layout/pList1"/>
    <dgm:cxn modelId="{0F696BE0-4E36-4334-A6A8-19DEFF76495F}" type="presParOf" srcId="{E9E96D28-BAF1-48B7-98B8-9D18B38C1086}" destId="{0BEC3728-4905-4AF5-AB8C-D5DC8E45DF49}" srcOrd="1" destOrd="0" presId="urn:microsoft.com/office/officeart/2005/8/layout/pList1"/>
    <dgm:cxn modelId="{BD3A576E-CBD9-42B3-944F-5A33237CF32A}" type="presParOf" srcId="{9079D450-BFF8-45F2-9BF4-002A70F213FA}" destId="{62F95A79-380A-4E73-B123-6526A5E83D2E}" srcOrd="17" destOrd="0" presId="urn:microsoft.com/office/officeart/2005/8/layout/pList1"/>
    <dgm:cxn modelId="{A43D4F34-3192-41B3-89D8-EEC7EF4C4411}" type="presParOf" srcId="{9079D450-BFF8-45F2-9BF4-002A70F213FA}" destId="{9D853726-91D4-4E8D-9989-F8DCC9D53C20}" srcOrd="18" destOrd="0" presId="urn:microsoft.com/office/officeart/2005/8/layout/pList1"/>
    <dgm:cxn modelId="{1BF89170-D9BA-4DA4-A61B-6C5810446248}" type="presParOf" srcId="{9D853726-91D4-4E8D-9989-F8DCC9D53C20}" destId="{DD6FDC62-E0FD-41C6-9CFA-7A4D83793710}" srcOrd="0" destOrd="0" presId="urn:microsoft.com/office/officeart/2005/8/layout/pList1"/>
    <dgm:cxn modelId="{93DD9FC4-6295-46DF-B3CA-8D10B1AF9102}" type="presParOf" srcId="{9D853726-91D4-4E8D-9989-F8DCC9D53C20}" destId="{2C113E39-2FDD-425F-B3F1-85FAC86C8CD6}" srcOrd="1" destOrd="0" presId="urn:microsoft.com/office/officeart/2005/8/layout/pList1"/>
    <dgm:cxn modelId="{2568D211-5A61-473E-88C5-3A79ECD4958A}" type="presParOf" srcId="{9079D450-BFF8-45F2-9BF4-002A70F213FA}" destId="{019B9C55-98ED-46AE-8EE8-6FE06595B207}" srcOrd="19" destOrd="0" presId="urn:microsoft.com/office/officeart/2005/8/layout/pList1"/>
    <dgm:cxn modelId="{DA717762-AB8C-4BF7-B7D8-CC87B4385CBE}" type="presParOf" srcId="{9079D450-BFF8-45F2-9BF4-002A70F213FA}" destId="{3C080EC0-0A48-46DF-BA9B-3E9B4E2BBEF6}" srcOrd="20" destOrd="0" presId="urn:microsoft.com/office/officeart/2005/8/layout/pList1"/>
    <dgm:cxn modelId="{21684048-0620-4912-8BB1-2366EE28032A}" type="presParOf" srcId="{3C080EC0-0A48-46DF-BA9B-3E9B4E2BBEF6}" destId="{1C11F2F1-9041-4C7C-B3C1-D6CFADE7FADF}" srcOrd="0" destOrd="0" presId="urn:microsoft.com/office/officeart/2005/8/layout/pList1"/>
    <dgm:cxn modelId="{90D52DA4-0437-43FE-A6C7-F07088B4FF76}" type="presParOf" srcId="{3C080EC0-0A48-46DF-BA9B-3E9B4E2BBEF6}" destId="{5DBBB0DC-1B79-48DA-822F-89EFC7A0BF2D}"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8F70B86-829C-483E-B3F9-54F58C26599F}"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362403B0-9438-430A-AE9E-59F5C0224C47}">
      <dgm:prSet phldrT="[Text]" custT="1"/>
      <dgm:spPr/>
      <dgm:t>
        <a:bodyPr/>
        <a:lstStyle/>
        <a:p>
          <a:r>
            <a:rPr lang="en-US" sz="1800">
              <a:latin typeface="Gill Sans MT" panose="020B0502020104020203" pitchFamily="34" charset="0"/>
            </a:rPr>
            <a:t>Understand </a:t>
          </a:r>
          <a:br>
            <a:rPr lang="en-US" sz="1800">
              <a:latin typeface="Gill Sans MT" panose="020B0502020104020203" pitchFamily="34" charset="0"/>
            </a:rPr>
          </a:br>
          <a:r>
            <a:rPr lang="en-US" sz="1800">
              <a:latin typeface="Gill Sans MT" panose="020B0502020104020203" pitchFamily="34" charset="0"/>
            </a:rPr>
            <a:t>the type of rumor that </a:t>
          </a:r>
          <a:br>
            <a:rPr lang="en-US" sz="1800">
              <a:latin typeface="Gill Sans MT" panose="020B0502020104020203" pitchFamily="34" charset="0"/>
            </a:rPr>
          </a:br>
          <a:r>
            <a:rPr lang="en-US" sz="1800">
              <a:latin typeface="Gill Sans MT" panose="020B0502020104020203" pitchFamily="34" charset="0"/>
            </a:rPr>
            <a:t>is circulating</a:t>
          </a:r>
        </a:p>
      </dgm:t>
    </dgm:pt>
    <dgm:pt modelId="{5D269947-92C7-410D-848F-DB7C0D9CE79F}" type="sibTrans" cxnId="{B86E853E-1DFD-4338-8D7A-76BC5AB7F3A5}">
      <dgm:prSet/>
      <dgm:spPr/>
      <dgm:t>
        <a:bodyPr/>
        <a:lstStyle/>
        <a:p>
          <a:endParaRPr lang="en-US" sz="2800">
            <a:latin typeface="Gill Sans MT" panose="020B0502020104020203" pitchFamily="34" charset="0"/>
          </a:endParaRPr>
        </a:p>
      </dgm:t>
    </dgm:pt>
    <dgm:pt modelId="{29DD0039-8915-48A4-A7B7-D7BE3B3AB9F1}" type="parTrans" cxnId="{B86E853E-1DFD-4338-8D7A-76BC5AB7F3A5}">
      <dgm:prSet/>
      <dgm:spPr/>
      <dgm:t>
        <a:bodyPr/>
        <a:lstStyle/>
        <a:p>
          <a:endParaRPr lang="en-US" sz="2800">
            <a:latin typeface="Gill Sans MT" panose="020B0502020104020203" pitchFamily="34" charset="0"/>
          </a:endParaRPr>
        </a:p>
      </dgm:t>
    </dgm:pt>
    <dgm:pt modelId="{9CC5DE5D-31AD-4119-B982-1CD88BDCCC56}">
      <dgm:prSet custT="1"/>
      <dgm:spPr/>
      <dgm:t>
        <a:bodyPr/>
        <a:lstStyle/>
        <a:p>
          <a:r>
            <a:rPr lang="en-US" sz="1800">
              <a:latin typeface="Gill Sans MT" panose="020B0502020104020203" pitchFamily="34" charset="0"/>
            </a:rPr>
            <a:t>Deconstruct it to show what the rumor </a:t>
          </a:r>
          <a:br>
            <a:rPr lang="en-US" sz="1800">
              <a:latin typeface="Gill Sans MT" panose="020B0502020104020203" pitchFamily="34" charset="0"/>
            </a:rPr>
          </a:br>
          <a:r>
            <a:rPr lang="en-US" sz="1800">
              <a:latin typeface="Gill Sans MT" panose="020B0502020104020203" pitchFamily="34" charset="0"/>
            </a:rPr>
            <a:t>aims to do</a:t>
          </a:r>
        </a:p>
      </dgm:t>
    </dgm:pt>
    <dgm:pt modelId="{B9063D89-EAF5-42C1-8C19-6BBC16444D47}" type="parTrans" cxnId="{688E3CD2-5811-4B90-9C1A-09C0E15C0BF8}">
      <dgm:prSet/>
      <dgm:spPr/>
      <dgm:t>
        <a:bodyPr/>
        <a:lstStyle/>
        <a:p>
          <a:endParaRPr lang="en-US" sz="2800">
            <a:latin typeface="Gill Sans MT" panose="020B0502020104020203" pitchFamily="34" charset="0"/>
          </a:endParaRPr>
        </a:p>
      </dgm:t>
    </dgm:pt>
    <dgm:pt modelId="{BC134146-4CC5-46CD-8868-BA686240D36D}" type="sibTrans" cxnId="{688E3CD2-5811-4B90-9C1A-09C0E15C0BF8}">
      <dgm:prSet/>
      <dgm:spPr/>
      <dgm:t>
        <a:bodyPr/>
        <a:lstStyle/>
        <a:p>
          <a:endParaRPr lang="en-US" sz="2800">
            <a:latin typeface="Gill Sans MT" panose="020B0502020104020203" pitchFamily="34" charset="0"/>
          </a:endParaRPr>
        </a:p>
      </dgm:t>
    </dgm:pt>
    <dgm:pt modelId="{3A7EE558-AC76-4499-93B5-A5F18B6ED1FA}">
      <dgm:prSet custT="1"/>
      <dgm:spPr/>
      <dgm:t>
        <a:bodyPr/>
        <a:lstStyle/>
        <a:p>
          <a:r>
            <a:rPr lang="en-US" sz="1800">
              <a:latin typeface="Gill Sans MT" panose="020B0502020104020203" pitchFamily="34" charset="0"/>
            </a:rPr>
            <a:t>Identify what information, if shared with people, would resolve the rumor</a:t>
          </a:r>
        </a:p>
      </dgm:t>
    </dgm:pt>
    <dgm:pt modelId="{6EEEF96C-26A9-49B9-9C88-B43B2DE4B09C}" type="parTrans" cxnId="{214E7612-9F35-4BE5-9CEE-43AF0F2B886B}">
      <dgm:prSet/>
      <dgm:spPr/>
      <dgm:t>
        <a:bodyPr/>
        <a:lstStyle/>
        <a:p>
          <a:endParaRPr lang="en-US" sz="2800">
            <a:latin typeface="Gill Sans MT" panose="020B0502020104020203" pitchFamily="34" charset="0"/>
          </a:endParaRPr>
        </a:p>
      </dgm:t>
    </dgm:pt>
    <dgm:pt modelId="{756D5C8F-15BE-4052-983D-422C54D419E0}" type="sibTrans" cxnId="{214E7612-9F35-4BE5-9CEE-43AF0F2B886B}">
      <dgm:prSet/>
      <dgm:spPr/>
      <dgm:t>
        <a:bodyPr/>
        <a:lstStyle/>
        <a:p>
          <a:endParaRPr lang="en-US" sz="2800">
            <a:latin typeface="Gill Sans MT" panose="020B0502020104020203" pitchFamily="34" charset="0"/>
          </a:endParaRPr>
        </a:p>
      </dgm:t>
    </dgm:pt>
    <dgm:pt modelId="{DB57A08D-7A56-40B0-823F-FC5D404866E4}">
      <dgm:prSet custT="1"/>
      <dgm:spPr/>
      <dgm:t>
        <a:bodyPr/>
        <a:lstStyle/>
        <a:p>
          <a:r>
            <a:rPr lang="en-US" sz="1800">
              <a:latin typeface="Gill Sans MT" panose="020B0502020104020203" pitchFamily="34" charset="0"/>
            </a:rPr>
            <a:t>Identify the level of </a:t>
          </a:r>
          <a:br>
            <a:rPr lang="en-US" sz="1800">
              <a:latin typeface="Gill Sans MT" panose="020B0502020104020203" pitchFamily="34" charset="0"/>
            </a:rPr>
          </a:br>
          <a:r>
            <a:rPr lang="en-US" sz="1800">
              <a:latin typeface="Gill Sans MT" panose="020B0502020104020203" pitchFamily="34" charset="0"/>
            </a:rPr>
            <a:t>risk the rumor poses to people’s health </a:t>
          </a:r>
          <a:br>
            <a:rPr lang="en-US" sz="1800">
              <a:latin typeface="Gill Sans MT" panose="020B0502020104020203" pitchFamily="34" charset="0"/>
            </a:rPr>
          </a:br>
          <a:r>
            <a:rPr lang="en-US" sz="1800">
              <a:latin typeface="Gill Sans MT" panose="020B0502020104020203" pitchFamily="34" charset="0"/>
            </a:rPr>
            <a:t>and wellbeing*</a:t>
          </a:r>
        </a:p>
      </dgm:t>
    </dgm:pt>
    <dgm:pt modelId="{AFF2B7F2-F51D-4C3F-AA54-201344C869B7}" type="parTrans" cxnId="{F0B088BA-0862-4504-B07C-B08F57A8B288}">
      <dgm:prSet/>
      <dgm:spPr/>
      <dgm:t>
        <a:bodyPr/>
        <a:lstStyle/>
        <a:p>
          <a:endParaRPr lang="en-US" sz="2800">
            <a:latin typeface="Gill Sans MT" panose="020B0502020104020203" pitchFamily="34" charset="0"/>
          </a:endParaRPr>
        </a:p>
      </dgm:t>
    </dgm:pt>
    <dgm:pt modelId="{1F7AE90D-2F55-4CD0-9669-63C299A11552}" type="sibTrans" cxnId="{F0B088BA-0862-4504-B07C-B08F57A8B288}">
      <dgm:prSet/>
      <dgm:spPr/>
      <dgm:t>
        <a:bodyPr/>
        <a:lstStyle/>
        <a:p>
          <a:endParaRPr lang="en-US" sz="2800">
            <a:latin typeface="Gill Sans MT" panose="020B0502020104020203" pitchFamily="34" charset="0"/>
          </a:endParaRPr>
        </a:p>
      </dgm:t>
    </dgm:pt>
    <dgm:pt modelId="{9079D450-BFF8-45F2-9BF4-002A70F213FA}" type="pres">
      <dgm:prSet presAssocID="{48F70B86-829C-483E-B3F9-54F58C26599F}" presName="Name0" presStyleCnt="0">
        <dgm:presLayoutVars>
          <dgm:dir/>
          <dgm:resizeHandles val="exact"/>
        </dgm:presLayoutVars>
      </dgm:prSet>
      <dgm:spPr/>
    </dgm:pt>
    <dgm:pt modelId="{2A041FE2-3007-415E-92F7-C47B7ADD7A20}" type="pres">
      <dgm:prSet presAssocID="{362403B0-9438-430A-AE9E-59F5C0224C47}" presName="compNode" presStyleCnt="0"/>
      <dgm:spPr/>
    </dgm:pt>
    <dgm:pt modelId="{90AEA88E-EDEF-4293-B9EB-CA66E9E0AEB9}" type="pres">
      <dgm:prSet presAssocID="{362403B0-9438-430A-AE9E-59F5C0224C47}" presName="pictRect" presStyleLbl="node1" presStyleIdx="0" presStyleCnt="4"/>
      <dgm:spPr>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8757" t="-6426" r="6949" b="-16645"/>
          </a:stretch>
        </a:blipFill>
      </dgm:spPr>
      <dgm:extLst>
        <a:ext uri="{E40237B7-FDA0-4F09-8148-C483321AD2D9}">
          <dgm14:cNvPr xmlns:dgm14="http://schemas.microsoft.com/office/drawing/2010/diagram" id="0" name="" descr="Head with gears with solid fill"/>
        </a:ext>
      </dgm:extLst>
    </dgm:pt>
    <dgm:pt modelId="{33D68B30-4F83-4F24-8CFD-4392FA0F39EB}" type="pres">
      <dgm:prSet presAssocID="{362403B0-9438-430A-AE9E-59F5C0224C47}" presName="textRect" presStyleLbl="revTx" presStyleIdx="0" presStyleCnt="4" custScaleX="88494">
        <dgm:presLayoutVars>
          <dgm:bulletEnabled val="1"/>
        </dgm:presLayoutVars>
      </dgm:prSet>
      <dgm:spPr/>
    </dgm:pt>
    <dgm:pt modelId="{F5CE60F6-2117-45C5-8F2C-5D84332D2B68}" type="pres">
      <dgm:prSet presAssocID="{5D269947-92C7-410D-848F-DB7C0D9CE79F}" presName="sibTrans" presStyleLbl="sibTrans2D1" presStyleIdx="0" presStyleCnt="0"/>
      <dgm:spPr/>
    </dgm:pt>
    <dgm:pt modelId="{66FD939D-CCE1-481A-8F3E-43CAB8E021F7}" type="pres">
      <dgm:prSet presAssocID="{9CC5DE5D-31AD-4119-B982-1CD88BDCCC56}" presName="compNode" presStyleCnt="0"/>
      <dgm:spPr/>
    </dgm:pt>
    <dgm:pt modelId="{1D2A559A-F501-45F2-9AB8-70A846482D38}" type="pres">
      <dgm:prSet presAssocID="{9CC5DE5D-31AD-4119-B982-1CD88BDCCC56}" presName="pict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t="-23000" b="-23000"/>
          </a:stretch>
        </a:blipFill>
      </dgm:spPr>
      <dgm:extLst>
        <a:ext uri="{E40237B7-FDA0-4F09-8148-C483321AD2D9}">
          <dgm14:cNvPr xmlns:dgm14="http://schemas.microsoft.com/office/drawing/2010/diagram" id="0" name="" descr="Puzzle pieces with solid fill"/>
        </a:ext>
      </dgm:extLst>
    </dgm:pt>
    <dgm:pt modelId="{049F415E-4562-4CEC-8BE3-FD62B070C0A8}" type="pres">
      <dgm:prSet presAssocID="{9CC5DE5D-31AD-4119-B982-1CD88BDCCC56}" presName="textRect" presStyleLbl="revTx" presStyleIdx="1" presStyleCnt="4" custScaleX="86755">
        <dgm:presLayoutVars>
          <dgm:bulletEnabled val="1"/>
        </dgm:presLayoutVars>
      </dgm:prSet>
      <dgm:spPr/>
    </dgm:pt>
    <dgm:pt modelId="{CFC2795E-23D5-45E3-8A50-F8572088290D}" type="pres">
      <dgm:prSet presAssocID="{BC134146-4CC5-46CD-8868-BA686240D36D}" presName="sibTrans" presStyleLbl="sibTrans2D1" presStyleIdx="0" presStyleCnt="0"/>
      <dgm:spPr/>
    </dgm:pt>
    <dgm:pt modelId="{DF25D1F2-6712-4B5C-9A41-78C459A74C8B}" type="pres">
      <dgm:prSet presAssocID="{3A7EE558-AC76-4499-93B5-A5F18B6ED1FA}" presName="compNode" presStyleCnt="0"/>
      <dgm:spPr/>
    </dgm:pt>
    <dgm:pt modelId="{5F3DEF2D-6345-4B8E-97C4-1B2CE122D9B5}" type="pres">
      <dgm:prSet presAssocID="{3A7EE558-AC76-4499-93B5-A5F18B6ED1FA}" presName="pict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t="-23000" b="-23000"/>
          </a:stretch>
        </a:blipFill>
      </dgm:spPr>
      <dgm:extLst>
        <a:ext uri="{E40237B7-FDA0-4F09-8148-C483321AD2D9}">
          <dgm14:cNvPr xmlns:dgm14="http://schemas.microsoft.com/office/drawing/2010/diagram" id="0" name="" descr="Newspaper with solid fill"/>
        </a:ext>
      </dgm:extLst>
    </dgm:pt>
    <dgm:pt modelId="{9EE48BF6-C216-47F8-ACE4-3B9E7FBA05C7}" type="pres">
      <dgm:prSet presAssocID="{3A7EE558-AC76-4499-93B5-A5F18B6ED1FA}" presName="textRect" presStyleLbl="revTx" presStyleIdx="2" presStyleCnt="4" custScaleX="118711">
        <dgm:presLayoutVars>
          <dgm:bulletEnabled val="1"/>
        </dgm:presLayoutVars>
      </dgm:prSet>
      <dgm:spPr/>
    </dgm:pt>
    <dgm:pt modelId="{88C9AF99-573C-4E45-BB72-EAFB9A5A8E6C}" type="pres">
      <dgm:prSet presAssocID="{756D5C8F-15BE-4052-983D-422C54D419E0}" presName="sibTrans" presStyleLbl="sibTrans2D1" presStyleIdx="0" presStyleCnt="0"/>
      <dgm:spPr/>
    </dgm:pt>
    <dgm:pt modelId="{579EEC92-D0AC-49BF-97DE-AE74A8C9BBC5}" type="pres">
      <dgm:prSet presAssocID="{DB57A08D-7A56-40B0-823F-FC5D404866E4}" presName="compNode" presStyleCnt="0"/>
      <dgm:spPr/>
    </dgm:pt>
    <dgm:pt modelId="{E8FC9BE8-6017-4488-B040-2DD859F6B6C4}" type="pres">
      <dgm:prSet presAssocID="{DB57A08D-7A56-40B0-823F-FC5D404866E4}" presName="pictRect" presStyleLbl="node1" presStyleIdx="3" presStyleCnt="4"/>
      <dgm:spPr>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l="2721" t="-11811" r="8391" b="-17965"/>
          </a:stretch>
        </a:blipFill>
      </dgm:spPr>
      <dgm:extLst>
        <a:ext uri="{E40237B7-FDA0-4F09-8148-C483321AD2D9}">
          <dgm14:cNvPr xmlns:dgm14="http://schemas.microsoft.com/office/drawing/2010/diagram" id="0" name="" descr="High voltage with solid fill"/>
        </a:ext>
      </dgm:extLst>
    </dgm:pt>
    <dgm:pt modelId="{6275F332-5B63-4238-9C1C-22CBDBAFDE5F}" type="pres">
      <dgm:prSet presAssocID="{DB57A08D-7A56-40B0-823F-FC5D404866E4}" presName="textRect" presStyleLbl="revTx" presStyleIdx="3" presStyleCnt="4" custScaleX="121630">
        <dgm:presLayoutVars>
          <dgm:bulletEnabled val="1"/>
        </dgm:presLayoutVars>
      </dgm:prSet>
      <dgm:spPr/>
    </dgm:pt>
  </dgm:ptLst>
  <dgm:cxnLst>
    <dgm:cxn modelId="{214E7612-9F35-4BE5-9CEE-43AF0F2B886B}" srcId="{48F70B86-829C-483E-B3F9-54F58C26599F}" destId="{3A7EE558-AC76-4499-93B5-A5F18B6ED1FA}" srcOrd="2" destOrd="0" parTransId="{6EEEF96C-26A9-49B9-9C88-B43B2DE4B09C}" sibTransId="{756D5C8F-15BE-4052-983D-422C54D419E0}"/>
    <dgm:cxn modelId="{B86E853E-1DFD-4338-8D7A-76BC5AB7F3A5}" srcId="{48F70B86-829C-483E-B3F9-54F58C26599F}" destId="{362403B0-9438-430A-AE9E-59F5C0224C47}" srcOrd="0" destOrd="0" parTransId="{29DD0039-8915-48A4-A7B7-D7BE3B3AB9F1}" sibTransId="{5D269947-92C7-410D-848F-DB7C0D9CE79F}"/>
    <dgm:cxn modelId="{EA14284F-0FEC-46ED-9DB3-88368855D667}" type="presOf" srcId="{5D269947-92C7-410D-848F-DB7C0D9CE79F}" destId="{F5CE60F6-2117-45C5-8F2C-5D84332D2B68}" srcOrd="0" destOrd="0" presId="urn:microsoft.com/office/officeart/2005/8/layout/pList1"/>
    <dgm:cxn modelId="{7AF5678D-B8DE-4F5F-AFE8-958DEF39C837}" type="presOf" srcId="{BC134146-4CC5-46CD-8868-BA686240D36D}" destId="{CFC2795E-23D5-45E3-8A50-F8572088290D}" srcOrd="0" destOrd="0" presId="urn:microsoft.com/office/officeart/2005/8/layout/pList1"/>
    <dgm:cxn modelId="{97D82895-717D-436E-AF8B-465A9410978A}" type="presOf" srcId="{9CC5DE5D-31AD-4119-B982-1CD88BDCCC56}" destId="{049F415E-4562-4CEC-8BE3-FD62B070C0A8}" srcOrd="0" destOrd="0" presId="urn:microsoft.com/office/officeart/2005/8/layout/pList1"/>
    <dgm:cxn modelId="{F0B088BA-0862-4504-B07C-B08F57A8B288}" srcId="{48F70B86-829C-483E-B3F9-54F58C26599F}" destId="{DB57A08D-7A56-40B0-823F-FC5D404866E4}" srcOrd="3" destOrd="0" parTransId="{AFF2B7F2-F51D-4C3F-AA54-201344C869B7}" sibTransId="{1F7AE90D-2F55-4CD0-9669-63C299A11552}"/>
    <dgm:cxn modelId="{862FFFC6-BBD5-428B-AF07-CDB8C8521BB7}" type="presOf" srcId="{DB57A08D-7A56-40B0-823F-FC5D404866E4}" destId="{6275F332-5B63-4238-9C1C-22CBDBAFDE5F}" srcOrd="0" destOrd="0" presId="urn:microsoft.com/office/officeart/2005/8/layout/pList1"/>
    <dgm:cxn modelId="{688E3CD2-5811-4B90-9C1A-09C0E15C0BF8}" srcId="{48F70B86-829C-483E-B3F9-54F58C26599F}" destId="{9CC5DE5D-31AD-4119-B982-1CD88BDCCC56}" srcOrd="1" destOrd="0" parTransId="{B9063D89-EAF5-42C1-8C19-6BBC16444D47}" sibTransId="{BC134146-4CC5-46CD-8868-BA686240D36D}"/>
    <dgm:cxn modelId="{34B07CEC-76EF-4A1A-9D0B-186797B55EDC}" type="presOf" srcId="{48F70B86-829C-483E-B3F9-54F58C26599F}" destId="{9079D450-BFF8-45F2-9BF4-002A70F213FA}" srcOrd="0" destOrd="0" presId="urn:microsoft.com/office/officeart/2005/8/layout/pList1"/>
    <dgm:cxn modelId="{A4839AEE-CA69-45F4-9DEE-9B8AC7D1B4DA}" type="presOf" srcId="{3A7EE558-AC76-4499-93B5-A5F18B6ED1FA}" destId="{9EE48BF6-C216-47F8-ACE4-3B9E7FBA05C7}" srcOrd="0" destOrd="0" presId="urn:microsoft.com/office/officeart/2005/8/layout/pList1"/>
    <dgm:cxn modelId="{F620D1EF-39ED-48B7-A90A-44162F46A678}" type="presOf" srcId="{756D5C8F-15BE-4052-983D-422C54D419E0}" destId="{88C9AF99-573C-4E45-BB72-EAFB9A5A8E6C}" srcOrd="0" destOrd="0" presId="urn:microsoft.com/office/officeart/2005/8/layout/pList1"/>
    <dgm:cxn modelId="{BA9924FB-8870-49EA-ABB9-E2AB67B40B12}" type="presOf" srcId="{362403B0-9438-430A-AE9E-59F5C0224C47}" destId="{33D68B30-4F83-4F24-8CFD-4392FA0F39EB}" srcOrd="0" destOrd="0" presId="urn:microsoft.com/office/officeart/2005/8/layout/pList1"/>
    <dgm:cxn modelId="{7C199873-C431-4766-BBCC-D5081B405535}" type="presParOf" srcId="{9079D450-BFF8-45F2-9BF4-002A70F213FA}" destId="{2A041FE2-3007-415E-92F7-C47B7ADD7A20}" srcOrd="0" destOrd="0" presId="urn:microsoft.com/office/officeart/2005/8/layout/pList1"/>
    <dgm:cxn modelId="{0554FF89-90F9-44B6-BAEB-0A7FB0CB2B7E}" type="presParOf" srcId="{2A041FE2-3007-415E-92F7-C47B7ADD7A20}" destId="{90AEA88E-EDEF-4293-B9EB-CA66E9E0AEB9}" srcOrd="0" destOrd="0" presId="urn:microsoft.com/office/officeart/2005/8/layout/pList1"/>
    <dgm:cxn modelId="{5C0C5257-45AF-40F7-BB4F-9801DD5DC62A}" type="presParOf" srcId="{2A041FE2-3007-415E-92F7-C47B7ADD7A20}" destId="{33D68B30-4F83-4F24-8CFD-4392FA0F39EB}" srcOrd="1" destOrd="0" presId="urn:microsoft.com/office/officeart/2005/8/layout/pList1"/>
    <dgm:cxn modelId="{3A7B0A5D-F1DE-4E85-977C-677F160C6CE6}" type="presParOf" srcId="{9079D450-BFF8-45F2-9BF4-002A70F213FA}" destId="{F5CE60F6-2117-45C5-8F2C-5D84332D2B68}" srcOrd="1" destOrd="0" presId="urn:microsoft.com/office/officeart/2005/8/layout/pList1"/>
    <dgm:cxn modelId="{863744B9-9314-42D3-BD95-2F5497BA1B13}" type="presParOf" srcId="{9079D450-BFF8-45F2-9BF4-002A70F213FA}" destId="{66FD939D-CCE1-481A-8F3E-43CAB8E021F7}" srcOrd="2" destOrd="0" presId="urn:microsoft.com/office/officeart/2005/8/layout/pList1"/>
    <dgm:cxn modelId="{9F3DF695-8FAF-4A67-BDA3-ACD8A4F456CB}" type="presParOf" srcId="{66FD939D-CCE1-481A-8F3E-43CAB8E021F7}" destId="{1D2A559A-F501-45F2-9AB8-70A846482D38}" srcOrd="0" destOrd="0" presId="urn:microsoft.com/office/officeart/2005/8/layout/pList1"/>
    <dgm:cxn modelId="{CDE313B9-927D-4FA2-8BF3-A80E601ECD69}" type="presParOf" srcId="{66FD939D-CCE1-481A-8F3E-43CAB8E021F7}" destId="{049F415E-4562-4CEC-8BE3-FD62B070C0A8}" srcOrd="1" destOrd="0" presId="urn:microsoft.com/office/officeart/2005/8/layout/pList1"/>
    <dgm:cxn modelId="{F406B8A8-B701-4B75-8474-0EF6BB3F0B5E}" type="presParOf" srcId="{9079D450-BFF8-45F2-9BF4-002A70F213FA}" destId="{CFC2795E-23D5-45E3-8A50-F8572088290D}" srcOrd="3" destOrd="0" presId="urn:microsoft.com/office/officeart/2005/8/layout/pList1"/>
    <dgm:cxn modelId="{DF2EA54E-44DD-489F-A084-3FCFB8908E85}" type="presParOf" srcId="{9079D450-BFF8-45F2-9BF4-002A70F213FA}" destId="{DF25D1F2-6712-4B5C-9A41-78C459A74C8B}" srcOrd="4" destOrd="0" presId="urn:microsoft.com/office/officeart/2005/8/layout/pList1"/>
    <dgm:cxn modelId="{10E1BB5D-4123-49BF-BE17-93DA74FCF57D}" type="presParOf" srcId="{DF25D1F2-6712-4B5C-9A41-78C459A74C8B}" destId="{5F3DEF2D-6345-4B8E-97C4-1B2CE122D9B5}" srcOrd="0" destOrd="0" presId="urn:microsoft.com/office/officeart/2005/8/layout/pList1"/>
    <dgm:cxn modelId="{8F5C4344-980F-45A8-AB3C-323FAD4918FA}" type="presParOf" srcId="{DF25D1F2-6712-4B5C-9A41-78C459A74C8B}" destId="{9EE48BF6-C216-47F8-ACE4-3B9E7FBA05C7}" srcOrd="1" destOrd="0" presId="urn:microsoft.com/office/officeart/2005/8/layout/pList1"/>
    <dgm:cxn modelId="{93843330-765D-4627-A53D-0111C468D770}" type="presParOf" srcId="{9079D450-BFF8-45F2-9BF4-002A70F213FA}" destId="{88C9AF99-573C-4E45-BB72-EAFB9A5A8E6C}" srcOrd="5" destOrd="0" presId="urn:microsoft.com/office/officeart/2005/8/layout/pList1"/>
    <dgm:cxn modelId="{73A5397B-6C22-4807-B67D-EE4C7F2F0B84}" type="presParOf" srcId="{9079D450-BFF8-45F2-9BF4-002A70F213FA}" destId="{579EEC92-D0AC-49BF-97DE-AE74A8C9BBC5}" srcOrd="6" destOrd="0" presId="urn:microsoft.com/office/officeart/2005/8/layout/pList1"/>
    <dgm:cxn modelId="{8D4F483A-DAB7-40AD-A11E-8FC7B0764A9A}" type="presParOf" srcId="{579EEC92-D0AC-49BF-97DE-AE74A8C9BBC5}" destId="{E8FC9BE8-6017-4488-B040-2DD859F6B6C4}" srcOrd="0" destOrd="0" presId="urn:microsoft.com/office/officeart/2005/8/layout/pList1"/>
    <dgm:cxn modelId="{2DF065E8-7191-486C-9597-D96EA215EFC1}" type="presParOf" srcId="{579EEC92-D0AC-49BF-97DE-AE74A8C9BBC5}" destId="{6275F332-5B63-4238-9C1C-22CBDBAFDE5F}"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0C9578-BA64-433B-818F-B36FBB19E5E6}">
      <dsp:nvSpPr>
        <dsp:cNvPr id="0" name=""/>
        <dsp:cNvSpPr/>
      </dsp:nvSpPr>
      <dsp:spPr>
        <a:xfrm>
          <a:off x="0" y="3705707"/>
          <a:ext cx="10717618" cy="1216296"/>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Gill Sans MT" panose="020B0502020104020203" pitchFamily="34" charset="0"/>
            </a:rPr>
            <a:t>3 MONTHS LATER</a:t>
          </a:r>
        </a:p>
      </dsp:txBody>
      <dsp:txXfrm>
        <a:off x="0" y="3705707"/>
        <a:ext cx="10717618" cy="656799"/>
      </dsp:txXfrm>
    </dsp:sp>
    <dsp:sp modelId="{F85B9A8B-28F7-44E2-B06E-E38FFDA391E7}">
      <dsp:nvSpPr>
        <dsp:cNvPr id="0" name=""/>
        <dsp:cNvSpPr/>
      </dsp:nvSpPr>
      <dsp:spPr>
        <a:xfrm>
          <a:off x="0" y="4338181"/>
          <a:ext cx="5358809" cy="559496"/>
        </a:xfrm>
        <a:prstGeom prst="rect">
          <a:avLst/>
        </a:prstGeom>
        <a:solidFill>
          <a:schemeClr val="accent1">
            <a:alpha val="90000"/>
            <a:tint val="40000"/>
            <a:hueOff val="0"/>
            <a:satOff val="0"/>
            <a:lumOff val="0"/>
            <a:alphaOff val="0"/>
          </a:schemeClr>
        </a:solidFill>
        <a:ln w="28575"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a:latin typeface="Gill Sans MT" panose="020B0502020104020203" pitchFamily="34" charset="0"/>
            </a:rPr>
            <a:t>Finish implementing strategic plan</a:t>
          </a:r>
        </a:p>
      </dsp:txBody>
      <dsp:txXfrm>
        <a:off x="0" y="4338181"/>
        <a:ext cx="5358809" cy="559496"/>
      </dsp:txXfrm>
    </dsp:sp>
    <dsp:sp modelId="{46BCC56A-A65D-4350-A873-3136CD52CB20}">
      <dsp:nvSpPr>
        <dsp:cNvPr id="0" name=""/>
        <dsp:cNvSpPr/>
      </dsp:nvSpPr>
      <dsp:spPr>
        <a:xfrm>
          <a:off x="5358809" y="4338181"/>
          <a:ext cx="5358809" cy="559496"/>
        </a:xfrm>
        <a:prstGeom prst="rect">
          <a:avLst/>
        </a:prstGeom>
        <a:solidFill>
          <a:schemeClr val="accent1">
            <a:alpha val="90000"/>
            <a:tint val="40000"/>
            <a:hueOff val="0"/>
            <a:satOff val="0"/>
            <a:lumOff val="0"/>
            <a:alphaOff val="0"/>
          </a:schemeClr>
        </a:solidFill>
        <a:ln w="28575"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a:latin typeface="Gill Sans MT" panose="020B0502020104020203" pitchFamily="34" charset="0"/>
            </a:rPr>
            <a:t>Endline evaluation</a:t>
          </a:r>
        </a:p>
      </dsp:txBody>
      <dsp:txXfrm>
        <a:off x="5358809" y="4338181"/>
        <a:ext cx="5358809" cy="559496"/>
      </dsp:txXfrm>
    </dsp:sp>
    <dsp:sp modelId="{C27D24F6-F5A5-40EE-B0A1-F65C9A70ADDE}">
      <dsp:nvSpPr>
        <dsp:cNvPr id="0" name=""/>
        <dsp:cNvSpPr/>
      </dsp:nvSpPr>
      <dsp:spPr>
        <a:xfrm rot="10800000">
          <a:off x="0" y="1853288"/>
          <a:ext cx="10717618" cy="1870663"/>
        </a:xfrm>
        <a:prstGeom prst="upArrowCallout">
          <a:avLst/>
        </a:prstGeom>
        <a:solidFill>
          <a:schemeClr val="accent1">
            <a:shade val="80000"/>
            <a:hueOff val="174641"/>
            <a:satOff val="-3128"/>
            <a:lumOff val="132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Gill Sans MT" panose="020B0502020104020203" pitchFamily="34" charset="0"/>
            </a:rPr>
            <a:t>OVER THE NEXT 3 MONTHS</a:t>
          </a:r>
        </a:p>
      </dsp:txBody>
      <dsp:txXfrm rot="-10800000">
        <a:off x="0" y="1853288"/>
        <a:ext cx="10717618" cy="656602"/>
      </dsp:txXfrm>
    </dsp:sp>
    <dsp:sp modelId="{E4675A94-1640-43EF-9CD1-D7485116BBD6}">
      <dsp:nvSpPr>
        <dsp:cNvPr id="0" name=""/>
        <dsp:cNvSpPr/>
      </dsp:nvSpPr>
      <dsp:spPr>
        <a:xfrm>
          <a:off x="3154" y="2509891"/>
          <a:ext cx="3328322" cy="559328"/>
        </a:xfrm>
        <a:prstGeom prst="rect">
          <a:avLst/>
        </a:prstGeom>
        <a:solidFill>
          <a:schemeClr val="accent1">
            <a:alpha val="90000"/>
            <a:tint val="40000"/>
            <a:hueOff val="0"/>
            <a:satOff val="0"/>
            <a:lumOff val="0"/>
            <a:alphaOff val="0"/>
          </a:schemeClr>
        </a:solidFill>
        <a:ln w="28575"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a:latin typeface="Gill Sans MT" panose="020B0502020104020203" pitchFamily="34" charset="0"/>
            </a:rPr>
            <a:t>Finalize strategic plan</a:t>
          </a:r>
        </a:p>
      </dsp:txBody>
      <dsp:txXfrm>
        <a:off x="3154" y="2509891"/>
        <a:ext cx="3328322" cy="559328"/>
      </dsp:txXfrm>
    </dsp:sp>
    <dsp:sp modelId="{C329CB52-0875-432C-A2A3-E601C5D831D2}">
      <dsp:nvSpPr>
        <dsp:cNvPr id="0" name=""/>
        <dsp:cNvSpPr/>
      </dsp:nvSpPr>
      <dsp:spPr>
        <a:xfrm>
          <a:off x="3331477" y="2509891"/>
          <a:ext cx="3328322" cy="559328"/>
        </a:xfrm>
        <a:prstGeom prst="rect">
          <a:avLst/>
        </a:prstGeom>
        <a:solidFill>
          <a:schemeClr val="accent1">
            <a:alpha val="90000"/>
            <a:tint val="40000"/>
            <a:hueOff val="0"/>
            <a:satOff val="0"/>
            <a:lumOff val="0"/>
            <a:alphaOff val="0"/>
          </a:schemeClr>
        </a:solidFill>
        <a:ln w="28575"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a:latin typeface="Gill Sans MT" panose="020B0502020104020203" pitchFamily="34" charset="0"/>
            </a:rPr>
            <a:t>Implement strategic plan</a:t>
          </a:r>
        </a:p>
      </dsp:txBody>
      <dsp:txXfrm>
        <a:off x="3331477" y="2509891"/>
        <a:ext cx="3328322" cy="559328"/>
      </dsp:txXfrm>
    </dsp:sp>
    <dsp:sp modelId="{91D07DB1-7A80-452B-AF4F-9236FA052F69}">
      <dsp:nvSpPr>
        <dsp:cNvPr id="0" name=""/>
        <dsp:cNvSpPr/>
      </dsp:nvSpPr>
      <dsp:spPr>
        <a:xfrm>
          <a:off x="6659800" y="2509891"/>
          <a:ext cx="4054662" cy="559328"/>
        </a:xfrm>
        <a:prstGeom prst="rect">
          <a:avLst/>
        </a:prstGeom>
        <a:solidFill>
          <a:schemeClr val="accent1">
            <a:alpha val="90000"/>
            <a:tint val="40000"/>
            <a:hueOff val="0"/>
            <a:satOff val="0"/>
            <a:lumOff val="0"/>
            <a:alphaOff val="0"/>
          </a:schemeClr>
        </a:solidFill>
        <a:ln w="28575"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a:latin typeface="Gill Sans MT" panose="020B0502020104020203" pitchFamily="34" charset="0"/>
            </a:rPr>
            <a:t>Measure progress on strategic plan</a:t>
          </a:r>
        </a:p>
      </dsp:txBody>
      <dsp:txXfrm>
        <a:off x="6659800" y="2509891"/>
        <a:ext cx="4054662" cy="559328"/>
      </dsp:txXfrm>
    </dsp:sp>
    <dsp:sp modelId="{46F04E5D-4761-4C2E-BA9E-2FB5924E1467}">
      <dsp:nvSpPr>
        <dsp:cNvPr id="0" name=""/>
        <dsp:cNvSpPr/>
      </dsp:nvSpPr>
      <dsp:spPr>
        <a:xfrm rot="10800000">
          <a:off x="0" y="870"/>
          <a:ext cx="10717618" cy="1870663"/>
        </a:xfrm>
        <a:prstGeom prst="upArrowCallout">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tx1"/>
              </a:solidFill>
              <a:latin typeface="Gill Sans MT" panose="020B0502020104020203" pitchFamily="34" charset="0"/>
            </a:rPr>
            <a:t>NOW</a:t>
          </a:r>
        </a:p>
      </dsp:txBody>
      <dsp:txXfrm rot="-10800000">
        <a:off x="0" y="870"/>
        <a:ext cx="10717618" cy="656602"/>
      </dsp:txXfrm>
    </dsp:sp>
    <dsp:sp modelId="{0A86C242-1BB6-44FF-96AE-993FDE0BFF03}">
      <dsp:nvSpPr>
        <dsp:cNvPr id="0" name=""/>
        <dsp:cNvSpPr/>
      </dsp:nvSpPr>
      <dsp:spPr>
        <a:xfrm>
          <a:off x="0" y="657472"/>
          <a:ext cx="5358809" cy="559328"/>
        </a:xfrm>
        <a:prstGeom prst="rect">
          <a:avLst/>
        </a:prstGeom>
        <a:solidFill>
          <a:schemeClr val="accent1">
            <a:alpha val="90000"/>
            <a:tint val="40000"/>
            <a:hueOff val="0"/>
            <a:satOff val="0"/>
            <a:lumOff val="0"/>
            <a:alphaOff val="0"/>
          </a:schemeClr>
        </a:solidFill>
        <a:ln w="28575"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a:latin typeface="Gill Sans MT" panose="020B0502020104020203" pitchFamily="34" charset="0"/>
            </a:rPr>
            <a:t>Baseline evaluation</a:t>
          </a:r>
        </a:p>
      </dsp:txBody>
      <dsp:txXfrm>
        <a:off x="0" y="657472"/>
        <a:ext cx="5358809" cy="559328"/>
      </dsp:txXfrm>
    </dsp:sp>
    <dsp:sp modelId="{424DC72F-9BBF-445B-BB38-63B5D9A674E4}">
      <dsp:nvSpPr>
        <dsp:cNvPr id="0" name=""/>
        <dsp:cNvSpPr/>
      </dsp:nvSpPr>
      <dsp:spPr>
        <a:xfrm>
          <a:off x="5358809" y="657472"/>
          <a:ext cx="5358809" cy="559328"/>
        </a:xfrm>
        <a:prstGeom prst="rect">
          <a:avLst/>
        </a:prstGeom>
        <a:solidFill>
          <a:schemeClr val="accent1">
            <a:alpha val="90000"/>
            <a:tint val="40000"/>
            <a:hueOff val="0"/>
            <a:satOff val="0"/>
            <a:lumOff val="0"/>
            <a:alphaOff val="0"/>
          </a:schemeClr>
        </a:solidFill>
        <a:ln w="28575"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a:latin typeface="Gill Sans MT" panose="020B0502020104020203" pitchFamily="34" charset="0"/>
            </a:rPr>
            <a:t>Strategic planning session</a:t>
          </a:r>
        </a:p>
      </dsp:txBody>
      <dsp:txXfrm>
        <a:off x="5358809" y="657472"/>
        <a:ext cx="5358809" cy="55932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46048-872F-4CB2-B7DD-13A42108AB27}">
      <dsp:nvSpPr>
        <dsp:cNvPr id="0" name=""/>
        <dsp:cNvSpPr/>
      </dsp:nvSpPr>
      <dsp:spPr>
        <a:xfrm>
          <a:off x="1260116" y="421570"/>
          <a:ext cx="869406" cy="822116"/>
        </a:xfrm>
        <a:prstGeom prst="round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A7D014-ED28-4F90-85BC-CC19F8337FDC}">
      <dsp:nvSpPr>
        <dsp:cNvPr id="0" name=""/>
        <dsp:cNvSpPr/>
      </dsp:nvSpPr>
      <dsp:spPr>
        <a:xfrm>
          <a:off x="487" y="1281064"/>
          <a:ext cx="3388663" cy="794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kern="1200">
              <a:latin typeface="Gill Sans MT" panose="020B0502020104020203" pitchFamily="34" charset="0"/>
            </a:rPr>
            <a:t>Amplify accurate information</a:t>
          </a:r>
        </a:p>
      </dsp:txBody>
      <dsp:txXfrm>
        <a:off x="487" y="1281064"/>
        <a:ext cx="3388663" cy="794711"/>
      </dsp:txXfrm>
    </dsp:sp>
    <dsp:sp modelId="{9B1B74B7-5572-4B66-AF76-E18B5A21D4B6}">
      <dsp:nvSpPr>
        <dsp:cNvPr id="0" name=""/>
        <dsp:cNvSpPr/>
      </dsp:nvSpPr>
      <dsp:spPr>
        <a:xfrm>
          <a:off x="4626656" y="418448"/>
          <a:ext cx="1015067" cy="919023"/>
        </a:xfrm>
        <a:prstGeom prst="round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5C9270-00E6-49E4-A6FE-18CE36E72A2B}">
      <dsp:nvSpPr>
        <dsp:cNvPr id="0" name=""/>
        <dsp:cNvSpPr/>
      </dsp:nvSpPr>
      <dsp:spPr>
        <a:xfrm>
          <a:off x="3603448" y="1305290"/>
          <a:ext cx="3061482" cy="794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kern="1200">
              <a:latin typeface="Gill Sans MT" panose="020B0502020104020203" pitchFamily="34" charset="0"/>
            </a:rPr>
            <a:t>Fill information voids</a:t>
          </a:r>
        </a:p>
      </dsp:txBody>
      <dsp:txXfrm>
        <a:off x="3603448" y="1305290"/>
        <a:ext cx="3061482" cy="794711"/>
      </dsp:txXfrm>
    </dsp:sp>
    <dsp:sp modelId="{D53BC6C4-31E5-4B20-B370-8A405A04D8E3}">
      <dsp:nvSpPr>
        <dsp:cNvPr id="0" name=""/>
        <dsp:cNvSpPr/>
      </dsp:nvSpPr>
      <dsp:spPr>
        <a:xfrm>
          <a:off x="8210863" y="421570"/>
          <a:ext cx="869406" cy="822116"/>
        </a:xfrm>
        <a:prstGeom prst="round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87AF48-5F55-4D32-B3EC-DB16F0B94300}">
      <dsp:nvSpPr>
        <dsp:cNvPr id="0" name=""/>
        <dsp:cNvSpPr/>
      </dsp:nvSpPr>
      <dsp:spPr>
        <a:xfrm>
          <a:off x="6879229" y="1281064"/>
          <a:ext cx="3532675" cy="794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kern="1200">
              <a:latin typeface="Gill Sans MT" panose="020B0502020104020203" pitchFamily="34" charset="0"/>
            </a:rPr>
            <a:t>Leverage trusted messengers and engage communities</a:t>
          </a:r>
        </a:p>
      </dsp:txBody>
      <dsp:txXfrm>
        <a:off x="6879229" y="1281064"/>
        <a:ext cx="3532675" cy="794711"/>
      </dsp:txXfrm>
    </dsp:sp>
    <dsp:sp modelId="{C07867A3-0557-4ECB-AE27-F9ADED7C75B3}">
      <dsp:nvSpPr>
        <dsp:cNvPr id="0" name=""/>
        <dsp:cNvSpPr/>
      </dsp:nvSpPr>
      <dsp:spPr>
        <a:xfrm>
          <a:off x="1434834" y="2765335"/>
          <a:ext cx="591492" cy="591508"/>
        </a:xfrm>
        <a:prstGeom prst="round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0E7492-4269-4959-93F2-6CDA9D7F485A}">
      <dsp:nvSpPr>
        <dsp:cNvPr id="0" name=""/>
        <dsp:cNvSpPr/>
      </dsp:nvSpPr>
      <dsp:spPr>
        <a:xfrm>
          <a:off x="67202" y="3416086"/>
          <a:ext cx="3326757" cy="794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kern="1200">
              <a:latin typeface="Gill Sans MT" panose="020B0502020104020203" pitchFamily="34" charset="0"/>
            </a:rPr>
            <a:t>Refute, fact-check, or debunk</a:t>
          </a:r>
        </a:p>
      </dsp:txBody>
      <dsp:txXfrm>
        <a:off x="67202" y="3416086"/>
        <a:ext cx="3326757" cy="794711"/>
      </dsp:txXfrm>
    </dsp:sp>
    <dsp:sp modelId="{4197977B-EA56-4DDB-9752-385F2DF54B00}">
      <dsp:nvSpPr>
        <dsp:cNvPr id="0" name=""/>
        <dsp:cNvSpPr/>
      </dsp:nvSpPr>
      <dsp:spPr>
        <a:xfrm>
          <a:off x="4859800" y="2751067"/>
          <a:ext cx="670428" cy="648581"/>
        </a:xfrm>
        <a:prstGeom prst="round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50F3D2-665E-4445-AB39-42C6992AA1E3}">
      <dsp:nvSpPr>
        <dsp:cNvPr id="0" name=""/>
        <dsp:cNvSpPr/>
      </dsp:nvSpPr>
      <dsp:spPr>
        <a:xfrm>
          <a:off x="3608257" y="3430354"/>
          <a:ext cx="3173513" cy="794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kern="1200" err="1">
              <a:latin typeface="Gill Sans MT" panose="020B0502020104020203" pitchFamily="34" charset="0"/>
            </a:rPr>
            <a:t>Prebunk</a:t>
          </a:r>
          <a:r>
            <a:rPr lang="en-US" sz="2000" kern="1200">
              <a:latin typeface="Gill Sans MT" panose="020B0502020104020203" pitchFamily="34" charset="0"/>
            </a:rPr>
            <a:t> and inoculate</a:t>
          </a:r>
        </a:p>
      </dsp:txBody>
      <dsp:txXfrm>
        <a:off x="3608257" y="3430354"/>
        <a:ext cx="3173513" cy="794711"/>
      </dsp:txXfrm>
    </dsp:sp>
    <dsp:sp modelId="{9204ABFE-9978-4C54-B824-B1DC4E53B7AE}">
      <dsp:nvSpPr>
        <dsp:cNvPr id="0" name=""/>
        <dsp:cNvSpPr/>
      </dsp:nvSpPr>
      <dsp:spPr>
        <a:xfrm>
          <a:off x="8034559" y="2575945"/>
          <a:ext cx="1166662" cy="864209"/>
        </a:xfrm>
        <a:prstGeom prst="roundRect">
          <a:avLst/>
        </a:prstGeom>
        <a:blipFill dpi="0" rotWithShape="1">
          <a:blip xmlns:r="http://schemas.openxmlformats.org/officeDocument/2006/relationships" r:embed="rId11">
            <a:extLst>
              <a:ext uri="{96DAC541-7B7A-43D3-8B79-37D633B846F1}">
                <asvg:svgBlip xmlns:asvg="http://schemas.microsoft.com/office/drawing/2016/SVG/main" r:embed="rId12"/>
              </a:ext>
            </a:extLst>
          </a:blip>
          <a:srcRect/>
          <a:stretch>
            <a:fillRect l="18830" t="4513" r="16304" b="781"/>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88FA2C-F6D1-4C3F-8B82-392E185AB5F7}">
      <dsp:nvSpPr>
        <dsp:cNvPr id="0" name=""/>
        <dsp:cNvSpPr/>
      </dsp:nvSpPr>
      <dsp:spPr>
        <a:xfrm>
          <a:off x="6996218" y="3398305"/>
          <a:ext cx="3349120" cy="794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kern="1200">
              <a:latin typeface="Gill Sans MT" panose="020B0502020104020203" pitchFamily="34" charset="0"/>
            </a:rPr>
            <a:t>Improve health and </a:t>
          </a:r>
          <a:br>
            <a:rPr lang="en-US" sz="2000" kern="1200">
              <a:latin typeface="Gill Sans MT" panose="020B0502020104020203" pitchFamily="34" charset="0"/>
            </a:rPr>
          </a:br>
          <a:r>
            <a:rPr lang="en-US" sz="2000" kern="1200">
              <a:latin typeface="Gill Sans MT" panose="020B0502020104020203" pitchFamily="34" charset="0"/>
            </a:rPr>
            <a:t>science literacy</a:t>
          </a:r>
        </a:p>
      </dsp:txBody>
      <dsp:txXfrm>
        <a:off x="6996218" y="3398305"/>
        <a:ext cx="3349120" cy="79471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5726FD-4D54-4AB0-8ABA-068AA0F556EE}">
      <dsp:nvSpPr>
        <dsp:cNvPr id="0" name=""/>
        <dsp:cNvSpPr/>
      </dsp:nvSpPr>
      <dsp:spPr>
        <a:xfrm>
          <a:off x="615482" y="170868"/>
          <a:ext cx="3019566" cy="661818"/>
        </a:xfrm>
        <a:prstGeom prst="rect">
          <a:avLst/>
        </a:prstGeom>
        <a:solidFill>
          <a:schemeClr val="lt1">
            <a:alpha val="40000"/>
            <a:hueOff val="0"/>
            <a:satOff val="0"/>
            <a:lumOff val="0"/>
            <a:alphaOff val="0"/>
          </a:schemeClr>
        </a:solidFill>
        <a:ln w="6350" cap="flat" cmpd="sng" algn="ctr">
          <a:solidFill>
            <a:srgbClr val="ED7D3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48272"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latin typeface="Gill Sans MT" panose="020B0502020104020203" pitchFamily="34" charset="0"/>
            </a:rPr>
            <a:t>In-person activities</a:t>
          </a:r>
        </a:p>
      </dsp:txBody>
      <dsp:txXfrm>
        <a:off x="615482" y="170868"/>
        <a:ext cx="3019566" cy="661818"/>
      </dsp:txXfrm>
    </dsp:sp>
    <dsp:sp modelId="{97648453-D064-4CB0-9FD4-E1833852A8AA}">
      <dsp:nvSpPr>
        <dsp:cNvPr id="0" name=""/>
        <dsp:cNvSpPr/>
      </dsp:nvSpPr>
      <dsp:spPr>
        <a:xfrm>
          <a:off x="130641" y="160503"/>
          <a:ext cx="757789" cy="694909"/>
        </a:xfrm>
        <a:prstGeom prst="rect">
          <a:avLst/>
        </a:prstGeom>
        <a:blipFill>
          <a:blip xmlns:r="http://schemas.openxmlformats.org/officeDocument/2006/relationships" r:embed="rId1"/>
          <a:srcRect/>
          <a:stretch>
            <a:fillRect l="-36000" r="-36000"/>
          </a:stretch>
        </a:blipFill>
        <a:ln w="12700" cap="flat" cmpd="sng" algn="ctr">
          <a:solidFill>
            <a:srgbClr val="ED7D31"/>
          </a:solidFill>
          <a:prstDash val="solid"/>
          <a:miter lim="800000"/>
        </a:ln>
        <a:effectLst/>
      </dsp:spPr>
      <dsp:style>
        <a:lnRef idx="2">
          <a:scrgbClr r="0" g="0" b="0"/>
        </a:lnRef>
        <a:fillRef idx="1">
          <a:scrgbClr r="0" g="0" b="0"/>
        </a:fillRef>
        <a:effectRef idx="0">
          <a:scrgbClr r="0" g="0" b="0"/>
        </a:effectRef>
        <a:fontRef idx="minor"/>
      </dsp:style>
    </dsp:sp>
    <dsp:sp modelId="{0327CFD1-CEB2-4744-87E3-9A6682AA66ED}">
      <dsp:nvSpPr>
        <dsp:cNvPr id="0" name=""/>
        <dsp:cNvSpPr/>
      </dsp:nvSpPr>
      <dsp:spPr>
        <a:xfrm>
          <a:off x="615482" y="1004024"/>
          <a:ext cx="3019566" cy="661818"/>
        </a:xfrm>
        <a:prstGeom prst="rect">
          <a:avLst/>
        </a:prstGeom>
        <a:solidFill>
          <a:schemeClr val="lt1">
            <a:alpha val="40000"/>
            <a:hueOff val="0"/>
            <a:satOff val="0"/>
            <a:lumOff val="0"/>
            <a:alphaOff val="0"/>
          </a:schemeClr>
        </a:solidFill>
        <a:ln w="6350" cap="flat" cmpd="sng" algn="ctr">
          <a:solidFill>
            <a:srgbClr val="ED7D3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48272"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latin typeface="Gill Sans MT" panose="020B0502020104020203" pitchFamily="34" charset="0"/>
            </a:rPr>
            <a:t>Social media</a:t>
          </a:r>
        </a:p>
      </dsp:txBody>
      <dsp:txXfrm>
        <a:off x="615482" y="1004024"/>
        <a:ext cx="3019566" cy="661818"/>
      </dsp:txXfrm>
    </dsp:sp>
    <dsp:sp modelId="{CFEF003E-F5BE-45E2-B6B6-B370DBF50949}">
      <dsp:nvSpPr>
        <dsp:cNvPr id="0" name=""/>
        <dsp:cNvSpPr/>
      </dsp:nvSpPr>
      <dsp:spPr>
        <a:xfrm>
          <a:off x="130641" y="993659"/>
          <a:ext cx="757789" cy="694909"/>
        </a:xfrm>
        <a:prstGeom prst="rect">
          <a:avLst/>
        </a:prstGeom>
        <a:blipFill dpi="0" rotWithShape="1">
          <a:blip xmlns:r="http://schemas.openxmlformats.org/officeDocument/2006/relationships" r:embed="rId2"/>
          <a:srcRect/>
          <a:stretch>
            <a:fillRect l="-38624" r="624"/>
          </a:stretch>
        </a:blipFill>
        <a:ln w="12700" cap="flat" cmpd="sng" algn="ctr">
          <a:solidFill>
            <a:srgbClr val="ED7D31"/>
          </a:solidFill>
          <a:prstDash val="solid"/>
          <a:miter lim="800000"/>
        </a:ln>
        <a:effectLst/>
      </dsp:spPr>
      <dsp:style>
        <a:lnRef idx="2">
          <a:scrgbClr r="0" g="0" b="0"/>
        </a:lnRef>
        <a:fillRef idx="1">
          <a:scrgbClr r="0" g="0" b="0"/>
        </a:fillRef>
        <a:effectRef idx="0">
          <a:scrgbClr r="0" g="0" b="0"/>
        </a:effectRef>
        <a:fontRef idx="minor"/>
      </dsp:style>
    </dsp:sp>
    <dsp:sp modelId="{AD407C1A-B544-4A1D-B837-3270AADD6B2C}">
      <dsp:nvSpPr>
        <dsp:cNvPr id="0" name=""/>
        <dsp:cNvSpPr/>
      </dsp:nvSpPr>
      <dsp:spPr>
        <a:xfrm>
          <a:off x="648054" y="1837180"/>
          <a:ext cx="2954422" cy="661818"/>
        </a:xfrm>
        <a:prstGeom prst="rect">
          <a:avLst/>
        </a:prstGeom>
        <a:solidFill>
          <a:schemeClr val="lt1">
            <a:alpha val="40000"/>
            <a:hueOff val="0"/>
            <a:satOff val="0"/>
            <a:lumOff val="0"/>
            <a:alphaOff val="0"/>
          </a:schemeClr>
        </a:solidFill>
        <a:ln w="6350" cap="flat" cmpd="sng" algn="ctr">
          <a:solidFill>
            <a:srgbClr val="ED7D3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48272"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latin typeface="Gill Sans MT" panose="020B0502020104020203" pitchFamily="34" charset="0"/>
            </a:rPr>
            <a:t>Traditional &amp; digital media</a:t>
          </a:r>
        </a:p>
      </dsp:txBody>
      <dsp:txXfrm>
        <a:off x="648054" y="1837180"/>
        <a:ext cx="2954422" cy="661818"/>
      </dsp:txXfrm>
    </dsp:sp>
    <dsp:sp modelId="{A8002893-9AE4-445C-BA00-D5203ADAC97D}">
      <dsp:nvSpPr>
        <dsp:cNvPr id="0" name=""/>
        <dsp:cNvSpPr/>
      </dsp:nvSpPr>
      <dsp:spPr>
        <a:xfrm>
          <a:off x="130641" y="1826815"/>
          <a:ext cx="757789" cy="694909"/>
        </a:xfrm>
        <a:prstGeom prst="rect">
          <a:avLst/>
        </a:prstGeom>
        <a:blipFill>
          <a:blip xmlns:r="http://schemas.openxmlformats.org/officeDocument/2006/relationships" r:embed="rId3"/>
          <a:srcRect/>
          <a:stretch>
            <a:fillRect l="-19000" r="-19000"/>
          </a:stretch>
        </a:blipFill>
        <a:ln w="12700" cap="flat" cmpd="sng" algn="ctr">
          <a:solidFill>
            <a:srgbClr val="ED7D3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AE4A89-CC6D-40F1-9437-8B7EB749A160}">
      <dsp:nvSpPr>
        <dsp:cNvPr id="0" name=""/>
        <dsp:cNvSpPr/>
      </dsp:nvSpPr>
      <dsp:spPr>
        <a:xfrm>
          <a:off x="0" y="1231"/>
          <a:ext cx="4993532" cy="52464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1A3ADD-9B89-4CA8-A17A-B726F83C5E2E}">
      <dsp:nvSpPr>
        <dsp:cNvPr id="0" name=""/>
        <dsp:cNvSpPr/>
      </dsp:nvSpPr>
      <dsp:spPr>
        <a:xfrm>
          <a:off x="158704" y="120311"/>
          <a:ext cx="288554" cy="28855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64D3D4-EEEB-46CD-91CE-68A4528BED82}">
      <dsp:nvSpPr>
        <dsp:cNvPr id="0" name=""/>
        <dsp:cNvSpPr/>
      </dsp:nvSpPr>
      <dsp:spPr>
        <a:xfrm>
          <a:off x="605963" y="1231"/>
          <a:ext cx="4387568" cy="524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525" tIns="55525" rIns="55525" bIns="55525" numCol="1" spcCol="1270" anchor="ctr" anchorCtr="0">
          <a:noAutofit/>
        </a:bodyPr>
        <a:lstStyle/>
        <a:p>
          <a:pPr marL="0" lvl="0" indent="0" algn="l" defTabSz="622300">
            <a:lnSpc>
              <a:spcPct val="100000"/>
            </a:lnSpc>
            <a:spcBef>
              <a:spcPct val="0"/>
            </a:spcBef>
            <a:spcAft>
              <a:spcPct val="35000"/>
            </a:spcAft>
            <a:buNone/>
          </a:pPr>
          <a:r>
            <a:rPr lang="en-US" sz="1400" kern="1200">
              <a:latin typeface="Gill Sans MT" panose="020B0502020104020203" pitchFamily="34" charset="0"/>
            </a:rPr>
            <a:t>How accessible is the message for target audiences?</a:t>
          </a:r>
        </a:p>
      </dsp:txBody>
      <dsp:txXfrm>
        <a:off x="605963" y="1231"/>
        <a:ext cx="4387568" cy="524643"/>
      </dsp:txXfrm>
    </dsp:sp>
    <dsp:sp modelId="{9BD5DFCE-9BDF-49DF-A0CB-621E911B2AA0}">
      <dsp:nvSpPr>
        <dsp:cNvPr id="0" name=""/>
        <dsp:cNvSpPr/>
      </dsp:nvSpPr>
      <dsp:spPr>
        <a:xfrm>
          <a:off x="0" y="657035"/>
          <a:ext cx="4993532" cy="52464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49D2F7-AE61-468F-8895-2999D4F79A5F}">
      <dsp:nvSpPr>
        <dsp:cNvPr id="0" name=""/>
        <dsp:cNvSpPr/>
      </dsp:nvSpPr>
      <dsp:spPr>
        <a:xfrm>
          <a:off x="158704" y="775080"/>
          <a:ext cx="288554" cy="28855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7BA8DA1-5A12-43BB-9370-9948F98CB8FC}">
      <dsp:nvSpPr>
        <dsp:cNvPr id="0" name=""/>
        <dsp:cNvSpPr/>
      </dsp:nvSpPr>
      <dsp:spPr>
        <a:xfrm>
          <a:off x="605963" y="657035"/>
          <a:ext cx="4387568" cy="524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525" tIns="55525" rIns="55525" bIns="55525" numCol="1" spcCol="1270" anchor="ctr" anchorCtr="0">
          <a:noAutofit/>
        </a:bodyPr>
        <a:lstStyle/>
        <a:p>
          <a:pPr marL="0" lvl="0" indent="0" algn="l" defTabSz="622300">
            <a:lnSpc>
              <a:spcPct val="100000"/>
            </a:lnSpc>
            <a:spcBef>
              <a:spcPct val="0"/>
            </a:spcBef>
            <a:spcAft>
              <a:spcPct val="35000"/>
            </a:spcAft>
            <a:buNone/>
          </a:pPr>
          <a:r>
            <a:rPr lang="en-US" sz="1400" kern="1200">
              <a:latin typeface="Gill Sans MT" panose="020B0502020104020203" pitchFamily="34" charset="0"/>
            </a:rPr>
            <a:t>Which channel will maximize message reach?</a:t>
          </a:r>
        </a:p>
      </dsp:txBody>
      <dsp:txXfrm>
        <a:off x="605963" y="657035"/>
        <a:ext cx="4387568" cy="524643"/>
      </dsp:txXfrm>
    </dsp:sp>
    <dsp:sp modelId="{FDF0293E-F50F-491F-A788-E45C2C7F157C}">
      <dsp:nvSpPr>
        <dsp:cNvPr id="0" name=""/>
        <dsp:cNvSpPr/>
      </dsp:nvSpPr>
      <dsp:spPr>
        <a:xfrm>
          <a:off x="0" y="1312840"/>
          <a:ext cx="4993532" cy="52464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10D876-2B43-4D99-A931-22BED1B79171}">
      <dsp:nvSpPr>
        <dsp:cNvPr id="0" name=""/>
        <dsp:cNvSpPr/>
      </dsp:nvSpPr>
      <dsp:spPr>
        <a:xfrm>
          <a:off x="158704" y="1430885"/>
          <a:ext cx="288554" cy="28855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0FF90B-293F-4437-8AF6-D7237EFD0338}">
      <dsp:nvSpPr>
        <dsp:cNvPr id="0" name=""/>
        <dsp:cNvSpPr/>
      </dsp:nvSpPr>
      <dsp:spPr>
        <a:xfrm>
          <a:off x="605963" y="1312840"/>
          <a:ext cx="4387568" cy="524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525" tIns="55525" rIns="55525" bIns="55525" numCol="1" spcCol="1270" anchor="ctr" anchorCtr="0">
          <a:noAutofit/>
        </a:bodyPr>
        <a:lstStyle/>
        <a:p>
          <a:pPr marL="0" lvl="0" indent="0" algn="l" defTabSz="622300">
            <a:lnSpc>
              <a:spcPct val="100000"/>
            </a:lnSpc>
            <a:spcBef>
              <a:spcPct val="0"/>
            </a:spcBef>
            <a:spcAft>
              <a:spcPct val="35000"/>
            </a:spcAft>
            <a:buNone/>
          </a:pPr>
          <a:r>
            <a:rPr lang="en-US" sz="1400" kern="1200">
              <a:latin typeface="Gill Sans MT" panose="020B0502020104020203" pitchFamily="34" charset="0"/>
            </a:rPr>
            <a:t>Which channels are popular, user friendly, and trustworthy?</a:t>
          </a:r>
        </a:p>
      </dsp:txBody>
      <dsp:txXfrm>
        <a:off x="605963" y="1312840"/>
        <a:ext cx="4387568" cy="524643"/>
      </dsp:txXfrm>
    </dsp:sp>
    <dsp:sp modelId="{FC3743F6-E61B-4B11-B410-7E95F1DB2308}">
      <dsp:nvSpPr>
        <dsp:cNvPr id="0" name=""/>
        <dsp:cNvSpPr/>
      </dsp:nvSpPr>
      <dsp:spPr>
        <a:xfrm>
          <a:off x="0" y="1968645"/>
          <a:ext cx="4993532" cy="52464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AD2F60-310E-445C-9422-6476A199CD5B}">
      <dsp:nvSpPr>
        <dsp:cNvPr id="0" name=""/>
        <dsp:cNvSpPr/>
      </dsp:nvSpPr>
      <dsp:spPr>
        <a:xfrm>
          <a:off x="158704" y="2086690"/>
          <a:ext cx="288554" cy="288554"/>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79DB33-B844-40D2-A09E-A2667306F0DE}">
      <dsp:nvSpPr>
        <dsp:cNvPr id="0" name=""/>
        <dsp:cNvSpPr/>
      </dsp:nvSpPr>
      <dsp:spPr>
        <a:xfrm>
          <a:off x="605963" y="1968645"/>
          <a:ext cx="4387568" cy="524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525" tIns="55525" rIns="55525" bIns="55525" numCol="1" spcCol="1270" anchor="ctr" anchorCtr="0">
          <a:noAutofit/>
        </a:bodyPr>
        <a:lstStyle/>
        <a:p>
          <a:pPr marL="0" lvl="0" indent="0" algn="l" defTabSz="622300">
            <a:lnSpc>
              <a:spcPct val="100000"/>
            </a:lnSpc>
            <a:spcBef>
              <a:spcPct val="0"/>
            </a:spcBef>
            <a:spcAft>
              <a:spcPct val="35000"/>
            </a:spcAft>
            <a:buNone/>
          </a:pPr>
          <a:r>
            <a:rPr lang="en-US" sz="1400" kern="1200">
              <a:latin typeface="Gill Sans MT" panose="020B0502020104020203" pitchFamily="34" charset="0"/>
            </a:rPr>
            <a:t>How time-consuming and costly is this for you?</a:t>
          </a:r>
        </a:p>
      </dsp:txBody>
      <dsp:txXfrm>
        <a:off x="605963" y="1968645"/>
        <a:ext cx="4387568" cy="524643"/>
      </dsp:txXfrm>
    </dsp:sp>
    <dsp:sp modelId="{E3FD8458-0E9E-46A3-AC33-2E338E4F4990}">
      <dsp:nvSpPr>
        <dsp:cNvPr id="0" name=""/>
        <dsp:cNvSpPr/>
      </dsp:nvSpPr>
      <dsp:spPr>
        <a:xfrm>
          <a:off x="0" y="2624450"/>
          <a:ext cx="4993532" cy="52464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45E935-BB4C-472F-BFCC-A0DE3ECC467C}">
      <dsp:nvSpPr>
        <dsp:cNvPr id="0" name=""/>
        <dsp:cNvSpPr/>
      </dsp:nvSpPr>
      <dsp:spPr>
        <a:xfrm>
          <a:off x="158704" y="2742495"/>
          <a:ext cx="288554" cy="288554"/>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44D94B-4A9D-4320-B0EE-774DF4F1B082}">
      <dsp:nvSpPr>
        <dsp:cNvPr id="0" name=""/>
        <dsp:cNvSpPr/>
      </dsp:nvSpPr>
      <dsp:spPr>
        <a:xfrm>
          <a:off x="605963" y="2624450"/>
          <a:ext cx="4387568" cy="524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525" tIns="55525" rIns="55525" bIns="55525" numCol="1" spcCol="1270" anchor="ctr" anchorCtr="0">
          <a:noAutofit/>
        </a:bodyPr>
        <a:lstStyle/>
        <a:p>
          <a:pPr marL="0" lvl="0" indent="0" algn="l" defTabSz="622300">
            <a:lnSpc>
              <a:spcPct val="100000"/>
            </a:lnSpc>
            <a:spcBef>
              <a:spcPct val="0"/>
            </a:spcBef>
            <a:spcAft>
              <a:spcPct val="35000"/>
            </a:spcAft>
            <a:buNone/>
          </a:pPr>
          <a:r>
            <a:rPr lang="en-US" sz="1400" kern="1200">
              <a:latin typeface="Gill Sans MT" panose="020B0502020104020203" pitchFamily="34" charset="0"/>
            </a:rPr>
            <a:t>Do you have the right relationships in place?</a:t>
          </a:r>
        </a:p>
      </dsp:txBody>
      <dsp:txXfrm>
        <a:off x="605963" y="2624450"/>
        <a:ext cx="4387568" cy="524643"/>
      </dsp:txXfrm>
    </dsp:sp>
    <dsp:sp modelId="{BD89710A-D1D2-433D-A114-2E8EC7FDF9F5}">
      <dsp:nvSpPr>
        <dsp:cNvPr id="0" name=""/>
        <dsp:cNvSpPr/>
      </dsp:nvSpPr>
      <dsp:spPr>
        <a:xfrm>
          <a:off x="0" y="3280254"/>
          <a:ext cx="4993532" cy="52464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FDC869-B2B0-4742-A9C2-2E31B7C4643F}">
      <dsp:nvSpPr>
        <dsp:cNvPr id="0" name=""/>
        <dsp:cNvSpPr/>
      </dsp:nvSpPr>
      <dsp:spPr>
        <a:xfrm>
          <a:off x="158704" y="3398299"/>
          <a:ext cx="288554" cy="288554"/>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DD70FA-846C-48A6-B21D-6358A66A55E5}">
      <dsp:nvSpPr>
        <dsp:cNvPr id="0" name=""/>
        <dsp:cNvSpPr/>
      </dsp:nvSpPr>
      <dsp:spPr>
        <a:xfrm>
          <a:off x="605963" y="3280254"/>
          <a:ext cx="4387568" cy="524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525" tIns="55525" rIns="55525" bIns="55525"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Gill Sans MT" panose="020B0502020104020203" pitchFamily="34" charset="0"/>
            </a:rPr>
            <a:t>Could you accidentally spread rumors?</a:t>
          </a:r>
        </a:p>
      </dsp:txBody>
      <dsp:txXfrm>
        <a:off x="605963" y="3280254"/>
        <a:ext cx="4387568" cy="52464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57512D-E974-42AF-98D0-5BDF453BCBA8}">
      <dsp:nvSpPr>
        <dsp:cNvPr id="0" name=""/>
        <dsp:cNvSpPr/>
      </dsp:nvSpPr>
      <dsp:spPr>
        <a:xfrm>
          <a:off x="0" y="22"/>
          <a:ext cx="4250575" cy="661656"/>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3A114C-B3AD-410E-8132-EDE859DA90F2}">
      <dsp:nvSpPr>
        <dsp:cNvPr id="0" name=""/>
        <dsp:cNvSpPr/>
      </dsp:nvSpPr>
      <dsp:spPr>
        <a:xfrm>
          <a:off x="159936" y="185454"/>
          <a:ext cx="290794" cy="29079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0F467B-3F05-42BF-9B4C-330085A74D6C}">
      <dsp:nvSpPr>
        <dsp:cNvPr id="0" name=""/>
        <dsp:cNvSpPr/>
      </dsp:nvSpPr>
      <dsp:spPr>
        <a:xfrm>
          <a:off x="610667" y="66493"/>
          <a:ext cx="3639907" cy="528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956" tIns="55956" rIns="55956" bIns="55956" numCol="1" spcCol="1270" anchor="ctr" anchorCtr="0">
          <a:noAutofit/>
        </a:bodyPr>
        <a:lstStyle/>
        <a:p>
          <a:pPr marL="0" lvl="0" indent="0" algn="l" defTabSz="622300">
            <a:lnSpc>
              <a:spcPct val="100000"/>
            </a:lnSpc>
            <a:spcBef>
              <a:spcPct val="0"/>
            </a:spcBef>
            <a:spcAft>
              <a:spcPct val="35000"/>
            </a:spcAft>
            <a:buNone/>
          </a:pPr>
          <a:r>
            <a:rPr lang="en-US" sz="1400" kern="1200">
              <a:latin typeface="Gill Sans MT" panose="020B0502020104020203" pitchFamily="34" charset="0"/>
            </a:rPr>
            <a:t>Share what is known, unknown, and what is being done to fill gaps</a:t>
          </a:r>
        </a:p>
      </dsp:txBody>
      <dsp:txXfrm>
        <a:off x="610667" y="66493"/>
        <a:ext cx="3639907" cy="528716"/>
      </dsp:txXfrm>
    </dsp:sp>
    <dsp:sp modelId="{B00B4865-3A18-4211-8AB4-D6A4CF9B7FF9}">
      <dsp:nvSpPr>
        <dsp:cNvPr id="0" name=""/>
        <dsp:cNvSpPr/>
      </dsp:nvSpPr>
      <dsp:spPr>
        <a:xfrm>
          <a:off x="0" y="793858"/>
          <a:ext cx="4250575" cy="528716"/>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1D5E7F-C620-4FF0-A268-BBD0C9B02C67}">
      <dsp:nvSpPr>
        <dsp:cNvPr id="0" name=""/>
        <dsp:cNvSpPr/>
      </dsp:nvSpPr>
      <dsp:spPr>
        <a:xfrm>
          <a:off x="159936" y="912820"/>
          <a:ext cx="290794" cy="29079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76BC92-5816-4646-8EF3-0BE1EC216E42}">
      <dsp:nvSpPr>
        <dsp:cNvPr id="0" name=""/>
        <dsp:cNvSpPr/>
      </dsp:nvSpPr>
      <dsp:spPr>
        <a:xfrm>
          <a:off x="610667" y="793858"/>
          <a:ext cx="3639907" cy="528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956" tIns="55956" rIns="55956" bIns="55956" numCol="1" spcCol="1270" anchor="ctr" anchorCtr="0">
          <a:noAutofit/>
        </a:bodyPr>
        <a:lstStyle/>
        <a:p>
          <a:pPr marL="0" lvl="0" indent="0" algn="l" defTabSz="622300">
            <a:lnSpc>
              <a:spcPct val="100000"/>
            </a:lnSpc>
            <a:spcBef>
              <a:spcPct val="0"/>
            </a:spcBef>
            <a:spcAft>
              <a:spcPct val="35000"/>
            </a:spcAft>
            <a:buNone/>
          </a:pPr>
          <a:r>
            <a:rPr lang="en-US" sz="1400" kern="1200">
              <a:latin typeface="Gill Sans MT" panose="020B0502020104020203" pitchFamily="34" charset="0"/>
            </a:rPr>
            <a:t>Acknowledge uncertainty at the start of an event</a:t>
          </a:r>
        </a:p>
      </dsp:txBody>
      <dsp:txXfrm>
        <a:off x="610667" y="793858"/>
        <a:ext cx="3639907" cy="528716"/>
      </dsp:txXfrm>
    </dsp:sp>
    <dsp:sp modelId="{6CF79B86-E1C6-4702-870E-FC96BE95A0D5}">
      <dsp:nvSpPr>
        <dsp:cNvPr id="0" name=""/>
        <dsp:cNvSpPr/>
      </dsp:nvSpPr>
      <dsp:spPr>
        <a:xfrm>
          <a:off x="0" y="1454754"/>
          <a:ext cx="4250575" cy="528716"/>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33350D-F7BF-4D97-8075-F41C09A2B0AD}">
      <dsp:nvSpPr>
        <dsp:cNvPr id="0" name=""/>
        <dsp:cNvSpPr/>
      </dsp:nvSpPr>
      <dsp:spPr>
        <a:xfrm>
          <a:off x="159936" y="1573715"/>
          <a:ext cx="290794" cy="29079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25BD3A5-24DE-40A8-A4BE-628269B6EA2B}">
      <dsp:nvSpPr>
        <dsp:cNvPr id="0" name=""/>
        <dsp:cNvSpPr/>
      </dsp:nvSpPr>
      <dsp:spPr>
        <a:xfrm>
          <a:off x="610667" y="1454754"/>
          <a:ext cx="3639907" cy="528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956" tIns="55956" rIns="55956" bIns="55956" numCol="1" spcCol="1270" anchor="ctr" anchorCtr="0">
          <a:noAutofit/>
        </a:bodyPr>
        <a:lstStyle/>
        <a:p>
          <a:pPr marL="0" lvl="0" indent="0" algn="l" defTabSz="622300">
            <a:lnSpc>
              <a:spcPct val="100000"/>
            </a:lnSpc>
            <a:spcBef>
              <a:spcPct val="0"/>
            </a:spcBef>
            <a:spcAft>
              <a:spcPct val="35000"/>
            </a:spcAft>
            <a:buNone/>
          </a:pPr>
          <a:r>
            <a:rPr lang="en-US" sz="1400" kern="1200">
              <a:latin typeface="Gill Sans MT" panose="020B0502020104020203" pitchFamily="34" charset="0"/>
            </a:rPr>
            <a:t>Educate people early on scientific processes being taken to fill knowledge gaps</a:t>
          </a:r>
        </a:p>
      </dsp:txBody>
      <dsp:txXfrm>
        <a:off x="610667" y="1454754"/>
        <a:ext cx="3639907" cy="528716"/>
      </dsp:txXfrm>
    </dsp:sp>
    <dsp:sp modelId="{324CE907-ABBC-4742-8E38-D80AB2BE2D7A}">
      <dsp:nvSpPr>
        <dsp:cNvPr id="0" name=""/>
        <dsp:cNvSpPr/>
      </dsp:nvSpPr>
      <dsp:spPr>
        <a:xfrm>
          <a:off x="0" y="2115650"/>
          <a:ext cx="4250575" cy="528716"/>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9B2132-A253-4F8E-882E-4ED0B54BF0E7}">
      <dsp:nvSpPr>
        <dsp:cNvPr id="0" name=""/>
        <dsp:cNvSpPr/>
      </dsp:nvSpPr>
      <dsp:spPr>
        <a:xfrm>
          <a:off x="159936" y="2234611"/>
          <a:ext cx="290794" cy="290794"/>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0B7A7C-022F-446E-B857-0C5F9C47E1F4}">
      <dsp:nvSpPr>
        <dsp:cNvPr id="0" name=""/>
        <dsp:cNvSpPr/>
      </dsp:nvSpPr>
      <dsp:spPr>
        <a:xfrm>
          <a:off x="610667" y="2115650"/>
          <a:ext cx="3639907" cy="528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956" tIns="55956" rIns="55956" bIns="55956" numCol="1" spcCol="1270" anchor="ctr" anchorCtr="0">
          <a:noAutofit/>
        </a:bodyPr>
        <a:lstStyle/>
        <a:p>
          <a:pPr marL="0" lvl="0" indent="0" algn="l" defTabSz="622300">
            <a:lnSpc>
              <a:spcPct val="100000"/>
            </a:lnSpc>
            <a:spcBef>
              <a:spcPct val="0"/>
            </a:spcBef>
            <a:spcAft>
              <a:spcPct val="35000"/>
            </a:spcAft>
            <a:buNone/>
          </a:pPr>
          <a:r>
            <a:rPr lang="en-US" sz="1400" kern="1200">
              <a:latin typeface="Gill Sans MT" panose="020B0502020104020203" pitchFamily="34" charset="0"/>
            </a:rPr>
            <a:t>Prioritize in-person briefings or recorded comments by health officials</a:t>
          </a:r>
        </a:p>
      </dsp:txBody>
      <dsp:txXfrm>
        <a:off x="610667" y="2115650"/>
        <a:ext cx="3639907" cy="528716"/>
      </dsp:txXfrm>
    </dsp:sp>
    <dsp:sp modelId="{D04DBF4D-DF6B-467F-BD27-70017DDB692E}">
      <dsp:nvSpPr>
        <dsp:cNvPr id="0" name=""/>
        <dsp:cNvSpPr/>
      </dsp:nvSpPr>
      <dsp:spPr>
        <a:xfrm>
          <a:off x="0" y="2776545"/>
          <a:ext cx="4250575" cy="528716"/>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08F1B2-80A1-4ADA-9370-900F926F4FE0}">
      <dsp:nvSpPr>
        <dsp:cNvPr id="0" name=""/>
        <dsp:cNvSpPr/>
      </dsp:nvSpPr>
      <dsp:spPr>
        <a:xfrm>
          <a:off x="159936" y="2895506"/>
          <a:ext cx="290794" cy="290794"/>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61D8450-0255-40B3-BE75-26836831219C}">
      <dsp:nvSpPr>
        <dsp:cNvPr id="0" name=""/>
        <dsp:cNvSpPr/>
      </dsp:nvSpPr>
      <dsp:spPr>
        <a:xfrm>
          <a:off x="610667" y="2776545"/>
          <a:ext cx="3639907" cy="528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956" tIns="55956" rIns="55956" bIns="55956" numCol="1" spcCol="1270" anchor="ctr" anchorCtr="0">
          <a:noAutofit/>
        </a:bodyPr>
        <a:lstStyle/>
        <a:p>
          <a:pPr marL="0" lvl="0" indent="0" algn="l" defTabSz="622300">
            <a:lnSpc>
              <a:spcPct val="100000"/>
            </a:lnSpc>
            <a:spcBef>
              <a:spcPct val="0"/>
            </a:spcBef>
            <a:spcAft>
              <a:spcPct val="35000"/>
            </a:spcAft>
            <a:buNone/>
          </a:pPr>
          <a:r>
            <a:rPr lang="en-US" sz="1400" kern="1200">
              <a:latin typeface="Gill Sans MT" panose="020B0502020104020203" pitchFamily="34" charset="0"/>
            </a:rPr>
            <a:t>Foster empathy, connection, humility, and relatability: “we don’t know”</a:t>
          </a:r>
        </a:p>
      </dsp:txBody>
      <dsp:txXfrm>
        <a:off x="610667" y="2776545"/>
        <a:ext cx="3639907" cy="5287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57512D-E974-42AF-98D0-5BDF453BCBA8}">
      <dsp:nvSpPr>
        <dsp:cNvPr id="0" name=""/>
        <dsp:cNvSpPr/>
      </dsp:nvSpPr>
      <dsp:spPr>
        <a:xfrm>
          <a:off x="0" y="1543"/>
          <a:ext cx="10515600" cy="1120335"/>
        </a:xfrm>
        <a:prstGeom prst="roundRect">
          <a:avLst>
            <a:gd name="adj" fmla="val 10000"/>
          </a:avLst>
        </a:prstGeom>
        <a:solidFill>
          <a:schemeClr val="bg1">
            <a:lumMod val="95000"/>
          </a:schemeClr>
        </a:solidFill>
        <a:ln>
          <a:noFill/>
        </a:ln>
        <a:effectLst/>
      </dsp:spPr>
      <dsp:style>
        <a:lnRef idx="0">
          <a:scrgbClr r="0" g="0" b="0"/>
        </a:lnRef>
        <a:fillRef idx="1">
          <a:scrgbClr r="0" g="0" b="0"/>
        </a:fillRef>
        <a:effectRef idx="0">
          <a:scrgbClr r="0" g="0" b="0"/>
        </a:effectRef>
        <a:fontRef idx="minor"/>
      </dsp:style>
    </dsp:sp>
    <dsp:sp modelId="{3C3A114C-B3AD-410E-8132-EDE859DA90F2}">
      <dsp:nvSpPr>
        <dsp:cNvPr id="0" name=""/>
        <dsp:cNvSpPr/>
      </dsp:nvSpPr>
      <dsp:spPr>
        <a:xfrm>
          <a:off x="270809" y="315520"/>
          <a:ext cx="492380" cy="49238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0F467B-3F05-42BF-9B4C-330085A74D6C}">
      <dsp:nvSpPr>
        <dsp:cNvPr id="0" name=""/>
        <dsp:cNvSpPr/>
      </dsp:nvSpPr>
      <dsp:spPr>
        <a:xfrm>
          <a:off x="1033998" y="114092"/>
          <a:ext cx="9481601" cy="895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746" tIns="94746" rIns="94746" bIns="94746" numCol="1" spcCol="1270" anchor="ctr" anchorCtr="0">
          <a:noAutofit/>
        </a:bodyPr>
        <a:lstStyle/>
        <a:p>
          <a:pPr marL="0" lvl="0" indent="0" algn="l" defTabSz="977900">
            <a:lnSpc>
              <a:spcPct val="90000"/>
            </a:lnSpc>
            <a:spcBef>
              <a:spcPct val="0"/>
            </a:spcBef>
            <a:spcAft>
              <a:spcPct val="35000"/>
            </a:spcAft>
            <a:buNone/>
          </a:pPr>
          <a:r>
            <a:rPr lang="en-US" sz="2200" kern="1200">
              <a:latin typeface="Gill Sans MT" panose="020B0502020104020203" pitchFamily="34" charset="0"/>
            </a:rPr>
            <a:t>Understand ways to counter misleading &amp; harmful public health rumors that undermine your efforts to prepare for and respond to public health emergencies</a:t>
          </a:r>
        </a:p>
      </dsp:txBody>
      <dsp:txXfrm>
        <a:off x="1033998" y="114092"/>
        <a:ext cx="9481601" cy="895236"/>
      </dsp:txXfrm>
    </dsp:sp>
    <dsp:sp modelId="{15D90102-5298-400E-B5F5-ADD4DC76FD19}">
      <dsp:nvSpPr>
        <dsp:cNvPr id="0" name=""/>
        <dsp:cNvSpPr/>
      </dsp:nvSpPr>
      <dsp:spPr>
        <a:xfrm>
          <a:off x="0" y="1345687"/>
          <a:ext cx="10515600" cy="895236"/>
        </a:xfrm>
        <a:prstGeom prst="roundRect">
          <a:avLst>
            <a:gd name="adj" fmla="val 10000"/>
          </a:avLst>
        </a:prstGeom>
        <a:solidFill>
          <a:schemeClr val="bg1">
            <a:lumMod val="95000"/>
          </a:schemeClr>
        </a:solidFill>
        <a:ln>
          <a:noFill/>
        </a:ln>
        <a:effectLst/>
      </dsp:spPr>
      <dsp:style>
        <a:lnRef idx="0">
          <a:scrgbClr r="0" g="0" b="0"/>
        </a:lnRef>
        <a:fillRef idx="1">
          <a:scrgbClr r="0" g="0" b="0"/>
        </a:fillRef>
        <a:effectRef idx="0">
          <a:scrgbClr r="0" g="0" b="0"/>
        </a:effectRef>
        <a:fontRef idx="minor"/>
      </dsp:style>
    </dsp:sp>
    <dsp:sp modelId="{216D5401-9514-4B06-8206-BBD83A84B81A}">
      <dsp:nvSpPr>
        <dsp:cNvPr id="0" name=""/>
        <dsp:cNvSpPr/>
      </dsp:nvSpPr>
      <dsp:spPr>
        <a:xfrm>
          <a:off x="270809" y="1547115"/>
          <a:ext cx="492380" cy="49238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1EAB131-5A61-40A6-BC80-83F7733AD6F5}">
      <dsp:nvSpPr>
        <dsp:cNvPr id="0" name=""/>
        <dsp:cNvSpPr/>
      </dsp:nvSpPr>
      <dsp:spPr>
        <a:xfrm>
          <a:off x="1033998" y="1345687"/>
          <a:ext cx="9481601" cy="895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746" tIns="94746" rIns="94746" bIns="94746" numCol="1" spcCol="1270" anchor="ctr" anchorCtr="0">
          <a:noAutofit/>
        </a:bodyPr>
        <a:lstStyle/>
        <a:p>
          <a:pPr marL="0" lvl="0" indent="0" algn="l" defTabSz="977900">
            <a:lnSpc>
              <a:spcPct val="90000"/>
            </a:lnSpc>
            <a:spcBef>
              <a:spcPct val="0"/>
            </a:spcBef>
            <a:spcAft>
              <a:spcPct val="35000"/>
            </a:spcAft>
            <a:buNone/>
          </a:pPr>
          <a:r>
            <a:rPr lang="en-US" sz="2200" kern="1200">
              <a:latin typeface="Gill Sans MT" panose="020B0502020104020203" pitchFamily="34" charset="0"/>
            </a:rPr>
            <a:t>Develop a strategy for countering these rumors</a:t>
          </a:r>
        </a:p>
      </dsp:txBody>
      <dsp:txXfrm>
        <a:off x="1033998" y="1345687"/>
        <a:ext cx="9481601" cy="895236"/>
      </dsp:txXfrm>
    </dsp:sp>
    <dsp:sp modelId="{3B6B736D-2910-4EB6-AB97-77D13FE595D4}">
      <dsp:nvSpPr>
        <dsp:cNvPr id="0" name=""/>
        <dsp:cNvSpPr/>
      </dsp:nvSpPr>
      <dsp:spPr>
        <a:xfrm>
          <a:off x="0" y="2464733"/>
          <a:ext cx="10515600" cy="895236"/>
        </a:xfrm>
        <a:prstGeom prst="roundRect">
          <a:avLst>
            <a:gd name="adj" fmla="val 10000"/>
          </a:avLst>
        </a:prstGeom>
        <a:solidFill>
          <a:schemeClr val="bg1">
            <a:lumMod val="95000"/>
          </a:schemeClr>
        </a:solidFill>
        <a:ln>
          <a:noFill/>
        </a:ln>
        <a:effectLst/>
      </dsp:spPr>
      <dsp:style>
        <a:lnRef idx="0">
          <a:scrgbClr r="0" g="0" b="0"/>
        </a:lnRef>
        <a:fillRef idx="1">
          <a:scrgbClr r="0" g="0" b="0"/>
        </a:fillRef>
        <a:effectRef idx="0">
          <a:scrgbClr r="0" g="0" b="0"/>
        </a:effectRef>
        <a:fontRef idx="minor"/>
      </dsp:style>
    </dsp:sp>
    <dsp:sp modelId="{EE0ECC97-9D1B-477F-BC27-81AEA20A5474}">
      <dsp:nvSpPr>
        <dsp:cNvPr id="0" name=""/>
        <dsp:cNvSpPr/>
      </dsp:nvSpPr>
      <dsp:spPr>
        <a:xfrm>
          <a:off x="270809" y="2666162"/>
          <a:ext cx="492380" cy="49238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4111E4-1F86-4EA3-A24D-4E5AC5236169}">
      <dsp:nvSpPr>
        <dsp:cNvPr id="0" name=""/>
        <dsp:cNvSpPr/>
      </dsp:nvSpPr>
      <dsp:spPr>
        <a:xfrm>
          <a:off x="1033998" y="2464733"/>
          <a:ext cx="9481601" cy="895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746" tIns="94746" rIns="94746" bIns="94746" numCol="1" spcCol="1270" anchor="ctr" anchorCtr="0">
          <a:noAutofit/>
        </a:bodyPr>
        <a:lstStyle/>
        <a:p>
          <a:pPr marL="0" lvl="0" indent="0" algn="l" defTabSz="977900">
            <a:lnSpc>
              <a:spcPct val="90000"/>
            </a:lnSpc>
            <a:spcBef>
              <a:spcPct val="0"/>
            </a:spcBef>
            <a:spcAft>
              <a:spcPct val="35000"/>
            </a:spcAft>
            <a:buNone/>
          </a:pPr>
          <a:r>
            <a:rPr lang="en-US" sz="2200" kern="1200">
              <a:latin typeface="Gill Sans MT" panose="020B0502020104020203" pitchFamily="34" charset="0"/>
            </a:rPr>
            <a:t>Empower you to implement your strategy in your teams</a:t>
          </a:r>
        </a:p>
      </dsp:txBody>
      <dsp:txXfrm>
        <a:off x="1033998" y="2464733"/>
        <a:ext cx="9481601" cy="895236"/>
      </dsp:txXfrm>
    </dsp:sp>
    <dsp:sp modelId="{D90C9835-CE17-453F-B292-2E211AEE0E93}">
      <dsp:nvSpPr>
        <dsp:cNvPr id="0" name=""/>
        <dsp:cNvSpPr/>
      </dsp:nvSpPr>
      <dsp:spPr>
        <a:xfrm>
          <a:off x="0" y="3583779"/>
          <a:ext cx="10515600" cy="895236"/>
        </a:xfrm>
        <a:prstGeom prst="roundRect">
          <a:avLst>
            <a:gd name="adj" fmla="val 10000"/>
          </a:avLst>
        </a:prstGeom>
        <a:solidFill>
          <a:schemeClr val="bg1">
            <a:lumMod val="95000"/>
          </a:schemeClr>
        </a:solidFill>
        <a:ln>
          <a:noFill/>
        </a:ln>
        <a:effectLst/>
      </dsp:spPr>
      <dsp:style>
        <a:lnRef idx="0">
          <a:scrgbClr r="0" g="0" b="0"/>
        </a:lnRef>
        <a:fillRef idx="1">
          <a:scrgbClr r="0" g="0" b="0"/>
        </a:fillRef>
        <a:effectRef idx="0">
          <a:scrgbClr r="0" g="0" b="0"/>
        </a:effectRef>
        <a:fontRef idx="minor"/>
      </dsp:style>
    </dsp:sp>
    <dsp:sp modelId="{119BDAA5-1A73-445B-90B9-6FB2A65C1813}">
      <dsp:nvSpPr>
        <dsp:cNvPr id="0" name=""/>
        <dsp:cNvSpPr/>
      </dsp:nvSpPr>
      <dsp:spPr>
        <a:xfrm>
          <a:off x="270809" y="3785208"/>
          <a:ext cx="492380" cy="49238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75164F-A08F-43D3-9102-B893E24B73BC}">
      <dsp:nvSpPr>
        <dsp:cNvPr id="0" name=""/>
        <dsp:cNvSpPr/>
      </dsp:nvSpPr>
      <dsp:spPr>
        <a:xfrm>
          <a:off x="1033998" y="3583779"/>
          <a:ext cx="9481601" cy="895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746" tIns="94746" rIns="94746" bIns="94746" numCol="1" spcCol="1270" anchor="ctr" anchorCtr="0">
          <a:noAutofit/>
        </a:bodyPr>
        <a:lstStyle/>
        <a:p>
          <a:pPr marL="0" lvl="0" indent="0" algn="l" defTabSz="977900">
            <a:lnSpc>
              <a:spcPct val="90000"/>
            </a:lnSpc>
            <a:spcBef>
              <a:spcPct val="0"/>
            </a:spcBef>
            <a:spcAft>
              <a:spcPct val="35000"/>
            </a:spcAft>
            <a:buNone/>
          </a:pPr>
          <a:r>
            <a:rPr lang="en-US" sz="2200" kern="1200">
              <a:latin typeface="Gill Sans MT" panose="020B0502020104020203" pitchFamily="34" charset="0"/>
            </a:rPr>
            <a:t>Improve public health emergency preparedness and response in our region</a:t>
          </a:r>
        </a:p>
      </dsp:txBody>
      <dsp:txXfrm>
        <a:off x="1033998" y="3583779"/>
        <a:ext cx="9481601" cy="8952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DEBCD1-B688-45FF-8DD3-6BEE0131B575}">
      <dsp:nvSpPr>
        <dsp:cNvPr id="0" name=""/>
        <dsp:cNvSpPr/>
      </dsp:nvSpPr>
      <dsp:spPr>
        <a:xfrm>
          <a:off x="2614456" y="546173"/>
          <a:ext cx="421113" cy="91440"/>
        </a:xfrm>
        <a:custGeom>
          <a:avLst/>
          <a:gdLst/>
          <a:ahLst/>
          <a:cxnLst/>
          <a:rect l="0" t="0" r="0" b="0"/>
          <a:pathLst>
            <a:path>
              <a:moveTo>
                <a:pt x="0" y="45720"/>
              </a:moveTo>
              <a:lnTo>
                <a:pt x="42111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Gill Sans MT" panose="020B0502020104020203" pitchFamily="34" charset="0"/>
          </a:endParaRPr>
        </a:p>
      </dsp:txBody>
      <dsp:txXfrm>
        <a:off x="2813720" y="589635"/>
        <a:ext cx="22585" cy="4517"/>
      </dsp:txXfrm>
    </dsp:sp>
    <dsp:sp modelId="{860C30AF-6933-481F-B027-7B760084BF35}">
      <dsp:nvSpPr>
        <dsp:cNvPr id="0" name=""/>
        <dsp:cNvSpPr/>
      </dsp:nvSpPr>
      <dsp:spPr>
        <a:xfrm>
          <a:off x="652282" y="2701"/>
          <a:ext cx="1963973" cy="1178383"/>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Gill Sans MT" panose="020B0502020104020203" pitchFamily="34" charset="0"/>
            </a:rPr>
            <a:t>Pre session survey</a:t>
          </a:r>
        </a:p>
      </dsp:txBody>
      <dsp:txXfrm>
        <a:off x="652282" y="2701"/>
        <a:ext cx="1963973" cy="1178383"/>
      </dsp:txXfrm>
    </dsp:sp>
    <dsp:sp modelId="{BAF55D62-069A-46F8-84F1-462953BB6891}">
      <dsp:nvSpPr>
        <dsp:cNvPr id="0" name=""/>
        <dsp:cNvSpPr/>
      </dsp:nvSpPr>
      <dsp:spPr>
        <a:xfrm>
          <a:off x="5030143" y="546173"/>
          <a:ext cx="421113" cy="91440"/>
        </a:xfrm>
        <a:custGeom>
          <a:avLst/>
          <a:gdLst/>
          <a:ahLst/>
          <a:cxnLst/>
          <a:rect l="0" t="0" r="0" b="0"/>
          <a:pathLst>
            <a:path>
              <a:moveTo>
                <a:pt x="0" y="45720"/>
              </a:moveTo>
              <a:lnTo>
                <a:pt x="42111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Gill Sans MT" panose="020B0502020104020203" pitchFamily="34" charset="0"/>
          </a:endParaRPr>
        </a:p>
      </dsp:txBody>
      <dsp:txXfrm>
        <a:off x="5229407" y="589635"/>
        <a:ext cx="22585" cy="4517"/>
      </dsp:txXfrm>
    </dsp:sp>
    <dsp:sp modelId="{BB707C5F-0BED-443A-A5C8-4C44D2DBF018}">
      <dsp:nvSpPr>
        <dsp:cNvPr id="0" name=""/>
        <dsp:cNvSpPr/>
      </dsp:nvSpPr>
      <dsp:spPr>
        <a:xfrm>
          <a:off x="3067969" y="2701"/>
          <a:ext cx="1963973" cy="1178383"/>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Gill Sans MT" panose="020B0502020104020203" pitchFamily="34" charset="0"/>
            </a:rPr>
            <a:t>Introductions</a:t>
          </a:r>
        </a:p>
      </dsp:txBody>
      <dsp:txXfrm>
        <a:off x="3067969" y="2701"/>
        <a:ext cx="1963973" cy="1178383"/>
      </dsp:txXfrm>
    </dsp:sp>
    <dsp:sp modelId="{C4EC0A13-B8FE-4E1F-B470-D7F4F19B46D4}">
      <dsp:nvSpPr>
        <dsp:cNvPr id="0" name=""/>
        <dsp:cNvSpPr/>
      </dsp:nvSpPr>
      <dsp:spPr>
        <a:xfrm>
          <a:off x="7445830" y="546173"/>
          <a:ext cx="421113" cy="91440"/>
        </a:xfrm>
        <a:custGeom>
          <a:avLst/>
          <a:gdLst/>
          <a:ahLst/>
          <a:cxnLst/>
          <a:rect l="0" t="0" r="0" b="0"/>
          <a:pathLst>
            <a:path>
              <a:moveTo>
                <a:pt x="0" y="45720"/>
              </a:moveTo>
              <a:lnTo>
                <a:pt x="42111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Gill Sans MT" panose="020B0502020104020203" pitchFamily="34" charset="0"/>
          </a:endParaRPr>
        </a:p>
      </dsp:txBody>
      <dsp:txXfrm>
        <a:off x="7645094" y="589635"/>
        <a:ext cx="22585" cy="4517"/>
      </dsp:txXfrm>
    </dsp:sp>
    <dsp:sp modelId="{DA4277CE-F792-4554-A338-CBFF9E398FB5}">
      <dsp:nvSpPr>
        <dsp:cNvPr id="0" name=""/>
        <dsp:cNvSpPr/>
      </dsp:nvSpPr>
      <dsp:spPr>
        <a:xfrm>
          <a:off x="5483656" y="2701"/>
          <a:ext cx="1963973" cy="11783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Gill Sans MT" panose="020B0502020104020203" pitchFamily="34" charset="0"/>
            </a:rPr>
            <a:t>Overview of playbook</a:t>
          </a:r>
        </a:p>
      </dsp:txBody>
      <dsp:txXfrm>
        <a:off x="5483656" y="2701"/>
        <a:ext cx="1963973" cy="1178383"/>
      </dsp:txXfrm>
    </dsp:sp>
    <dsp:sp modelId="{6E77FA80-6A4E-47BF-A7E7-9570B29EBA2A}">
      <dsp:nvSpPr>
        <dsp:cNvPr id="0" name=""/>
        <dsp:cNvSpPr/>
      </dsp:nvSpPr>
      <dsp:spPr>
        <a:xfrm>
          <a:off x="1634269" y="1179285"/>
          <a:ext cx="7247060" cy="421113"/>
        </a:xfrm>
        <a:custGeom>
          <a:avLst/>
          <a:gdLst/>
          <a:ahLst/>
          <a:cxnLst/>
          <a:rect l="0" t="0" r="0" b="0"/>
          <a:pathLst>
            <a:path>
              <a:moveTo>
                <a:pt x="7247060" y="0"/>
              </a:moveTo>
              <a:lnTo>
                <a:pt x="7247060" y="227656"/>
              </a:lnTo>
              <a:lnTo>
                <a:pt x="0" y="227656"/>
              </a:lnTo>
              <a:lnTo>
                <a:pt x="0" y="421113"/>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Gill Sans MT" panose="020B0502020104020203" pitchFamily="34" charset="0"/>
          </a:endParaRPr>
        </a:p>
      </dsp:txBody>
      <dsp:txXfrm>
        <a:off x="5076271" y="1387584"/>
        <a:ext cx="363056" cy="4517"/>
      </dsp:txXfrm>
    </dsp:sp>
    <dsp:sp modelId="{8E28A88C-D90E-4CCF-85AE-50C169113D05}">
      <dsp:nvSpPr>
        <dsp:cNvPr id="0" name=""/>
        <dsp:cNvSpPr/>
      </dsp:nvSpPr>
      <dsp:spPr>
        <a:xfrm>
          <a:off x="7899343" y="2701"/>
          <a:ext cx="1963973" cy="11783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Gill Sans MT" panose="020B0502020104020203" pitchFamily="34" charset="0"/>
            </a:rPr>
            <a:t>Setting yourself up for success</a:t>
          </a:r>
        </a:p>
      </dsp:txBody>
      <dsp:txXfrm>
        <a:off x="7899343" y="2701"/>
        <a:ext cx="1963973" cy="1178383"/>
      </dsp:txXfrm>
    </dsp:sp>
    <dsp:sp modelId="{11E4B739-CF5E-4647-8026-129D440FA37D}">
      <dsp:nvSpPr>
        <dsp:cNvPr id="0" name=""/>
        <dsp:cNvSpPr/>
      </dsp:nvSpPr>
      <dsp:spPr>
        <a:xfrm>
          <a:off x="2614456" y="2176271"/>
          <a:ext cx="421113" cy="91440"/>
        </a:xfrm>
        <a:custGeom>
          <a:avLst/>
          <a:gdLst/>
          <a:ahLst/>
          <a:cxnLst/>
          <a:rect l="0" t="0" r="0" b="0"/>
          <a:pathLst>
            <a:path>
              <a:moveTo>
                <a:pt x="0" y="45720"/>
              </a:moveTo>
              <a:lnTo>
                <a:pt x="42111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Gill Sans MT" panose="020B0502020104020203" pitchFamily="34" charset="0"/>
          </a:endParaRPr>
        </a:p>
      </dsp:txBody>
      <dsp:txXfrm>
        <a:off x="2813720" y="2219732"/>
        <a:ext cx="22585" cy="4517"/>
      </dsp:txXfrm>
    </dsp:sp>
    <dsp:sp modelId="{D3511519-F8E2-4FBA-938E-6377A766FC68}">
      <dsp:nvSpPr>
        <dsp:cNvPr id="0" name=""/>
        <dsp:cNvSpPr/>
      </dsp:nvSpPr>
      <dsp:spPr>
        <a:xfrm>
          <a:off x="652282" y="1632799"/>
          <a:ext cx="1963973" cy="11783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Gill Sans MT" panose="020B0502020104020203" pitchFamily="34" charset="0"/>
            </a:rPr>
            <a:t>Deciding whether to address misleading rumors</a:t>
          </a:r>
        </a:p>
      </dsp:txBody>
      <dsp:txXfrm>
        <a:off x="652282" y="1632799"/>
        <a:ext cx="1963973" cy="1178383"/>
      </dsp:txXfrm>
    </dsp:sp>
    <dsp:sp modelId="{C14D9D1A-CE36-4E97-9E50-FBC6378F6801}">
      <dsp:nvSpPr>
        <dsp:cNvPr id="0" name=""/>
        <dsp:cNvSpPr/>
      </dsp:nvSpPr>
      <dsp:spPr>
        <a:xfrm>
          <a:off x="5030143" y="2176271"/>
          <a:ext cx="421113" cy="91440"/>
        </a:xfrm>
        <a:custGeom>
          <a:avLst/>
          <a:gdLst/>
          <a:ahLst/>
          <a:cxnLst/>
          <a:rect l="0" t="0" r="0" b="0"/>
          <a:pathLst>
            <a:path>
              <a:moveTo>
                <a:pt x="0" y="45720"/>
              </a:moveTo>
              <a:lnTo>
                <a:pt x="42111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29407" y="2219732"/>
        <a:ext cx="22585" cy="4517"/>
      </dsp:txXfrm>
    </dsp:sp>
    <dsp:sp modelId="{6F1E545D-D688-4D4C-B8AD-DB1D9A3545BF}">
      <dsp:nvSpPr>
        <dsp:cNvPr id="0" name=""/>
        <dsp:cNvSpPr/>
      </dsp:nvSpPr>
      <dsp:spPr>
        <a:xfrm>
          <a:off x="3067969" y="1632799"/>
          <a:ext cx="1963973" cy="1178383"/>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Gill Sans MT" panose="020B0502020104020203" pitchFamily="34" charset="0"/>
            </a:rPr>
            <a:t>Activity 1</a:t>
          </a:r>
        </a:p>
      </dsp:txBody>
      <dsp:txXfrm>
        <a:off x="3067969" y="1632799"/>
        <a:ext cx="1963973" cy="1178383"/>
      </dsp:txXfrm>
    </dsp:sp>
    <dsp:sp modelId="{558794AD-27BC-46BA-8DD4-5288E7A93378}">
      <dsp:nvSpPr>
        <dsp:cNvPr id="0" name=""/>
        <dsp:cNvSpPr/>
      </dsp:nvSpPr>
      <dsp:spPr>
        <a:xfrm>
          <a:off x="7445830" y="2176271"/>
          <a:ext cx="421113" cy="91440"/>
        </a:xfrm>
        <a:custGeom>
          <a:avLst/>
          <a:gdLst/>
          <a:ahLst/>
          <a:cxnLst/>
          <a:rect l="0" t="0" r="0" b="0"/>
          <a:pathLst>
            <a:path>
              <a:moveTo>
                <a:pt x="0" y="45720"/>
              </a:moveTo>
              <a:lnTo>
                <a:pt x="42111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Gill Sans MT" panose="020B0502020104020203" pitchFamily="34" charset="0"/>
          </a:endParaRPr>
        </a:p>
      </dsp:txBody>
      <dsp:txXfrm>
        <a:off x="7645094" y="2219732"/>
        <a:ext cx="22585" cy="4517"/>
      </dsp:txXfrm>
    </dsp:sp>
    <dsp:sp modelId="{092A5CED-F3DC-4BB8-94FB-578730684B96}">
      <dsp:nvSpPr>
        <dsp:cNvPr id="0" name=""/>
        <dsp:cNvSpPr/>
      </dsp:nvSpPr>
      <dsp:spPr>
        <a:xfrm>
          <a:off x="5483656" y="1632799"/>
          <a:ext cx="1963973" cy="11783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Gill Sans MT" panose="020B0502020104020203" pitchFamily="34" charset="0"/>
            </a:rPr>
            <a:t>Choosing how to address misleading rumors</a:t>
          </a:r>
        </a:p>
      </dsp:txBody>
      <dsp:txXfrm>
        <a:off x="5483656" y="1632799"/>
        <a:ext cx="1963973" cy="1178383"/>
      </dsp:txXfrm>
    </dsp:sp>
    <dsp:sp modelId="{BC690C72-09C5-4E46-9662-923CD05AAA91}">
      <dsp:nvSpPr>
        <dsp:cNvPr id="0" name=""/>
        <dsp:cNvSpPr/>
      </dsp:nvSpPr>
      <dsp:spPr>
        <a:xfrm>
          <a:off x="1634269" y="2809383"/>
          <a:ext cx="7247060" cy="421113"/>
        </a:xfrm>
        <a:custGeom>
          <a:avLst/>
          <a:gdLst/>
          <a:ahLst/>
          <a:cxnLst/>
          <a:rect l="0" t="0" r="0" b="0"/>
          <a:pathLst>
            <a:path>
              <a:moveTo>
                <a:pt x="7247060" y="0"/>
              </a:moveTo>
              <a:lnTo>
                <a:pt x="7247060" y="227656"/>
              </a:lnTo>
              <a:lnTo>
                <a:pt x="0" y="227656"/>
              </a:lnTo>
              <a:lnTo>
                <a:pt x="0" y="421113"/>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76271" y="3017681"/>
        <a:ext cx="363056" cy="4517"/>
      </dsp:txXfrm>
    </dsp:sp>
    <dsp:sp modelId="{59BE7099-5D1B-4F6C-BB67-C8B029974941}">
      <dsp:nvSpPr>
        <dsp:cNvPr id="0" name=""/>
        <dsp:cNvSpPr/>
      </dsp:nvSpPr>
      <dsp:spPr>
        <a:xfrm>
          <a:off x="7899343" y="1632799"/>
          <a:ext cx="1963973" cy="1178383"/>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Gill Sans MT" panose="020B0502020104020203" pitchFamily="34" charset="0"/>
            </a:rPr>
            <a:t>Activity 2-6</a:t>
          </a:r>
        </a:p>
      </dsp:txBody>
      <dsp:txXfrm>
        <a:off x="7899343" y="1632799"/>
        <a:ext cx="1963973" cy="1178383"/>
      </dsp:txXfrm>
    </dsp:sp>
    <dsp:sp modelId="{DB26B879-3DE1-47E2-88E7-0D01A67CDDF7}">
      <dsp:nvSpPr>
        <dsp:cNvPr id="0" name=""/>
        <dsp:cNvSpPr/>
      </dsp:nvSpPr>
      <dsp:spPr>
        <a:xfrm>
          <a:off x="2614456" y="3806369"/>
          <a:ext cx="421113" cy="91440"/>
        </a:xfrm>
        <a:custGeom>
          <a:avLst/>
          <a:gdLst/>
          <a:ahLst/>
          <a:cxnLst/>
          <a:rect l="0" t="0" r="0" b="0"/>
          <a:pathLst>
            <a:path>
              <a:moveTo>
                <a:pt x="0" y="45720"/>
              </a:moveTo>
              <a:lnTo>
                <a:pt x="42111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Gill Sans MT" panose="020B0502020104020203" pitchFamily="34" charset="0"/>
          </a:endParaRPr>
        </a:p>
      </dsp:txBody>
      <dsp:txXfrm>
        <a:off x="2813720" y="3849830"/>
        <a:ext cx="22585" cy="4517"/>
      </dsp:txXfrm>
    </dsp:sp>
    <dsp:sp modelId="{8645B058-A802-4253-B77C-0A83D4DF283F}">
      <dsp:nvSpPr>
        <dsp:cNvPr id="0" name=""/>
        <dsp:cNvSpPr/>
      </dsp:nvSpPr>
      <dsp:spPr>
        <a:xfrm>
          <a:off x="652282" y="3262897"/>
          <a:ext cx="1963973" cy="11783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Gill Sans MT" panose="020B0502020104020203" pitchFamily="34" charset="0"/>
            </a:rPr>
            <a:t>Evaluating your efforts</a:t>
          </a:r>
        </a:p>
      </dsp:txBody>
      <dsp:txXfrm>
        <a:off x="652282" y="3262897"/>
        <a:ext cx="1963973" cy="1178383"/>
      </dsp:txXfrm>
    </dsp:sp>
    <dsp:sp modelId="{77556B89-6E2A-4435-9D6D-3C082FF56C1A}">
      <dsp:nvSpPr>
        <dsp:cNvPr id="0" name=""/>
        <dsp:cNvSpPr/>
      </dsp:nvSpPr>
      <dsp:spPr>
        <a:xfrm>
          <a:off x="5030143" y="3806369"/>
          <a:ext cx="421113" cy="91440"/>
        </a:xfrm>
        <a:custGeom>
          <a:avLst/>
          <a:gdLst/>
          <a:ahLst/>
          <a:cxnLst/>
          <a:rect l="0" t="0" r="0" b="0"/>
          <a:pathLst>
            <a:path>
              <a:moveTo>
                <a:pt x="0" y="45720"/>
              </a:moveTo>
              <a:lnTo>
                <a:pt x="42111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29407" y="3849830"/>
        <a:ext cx="22585" cy="4517"/>
      </dsp:txXfrm>
    </dsp:sp>
    <dsp:sp modelId="{208619FB-52AC-4C21-B248-A59D58CE2C94}">
      <dsp:nvSpPr>
        <dsp:cNvPr id="0" name=""/>
        <dsp:cNvSpPr/>
      </dsp:nvSpPr>
      <dsp:spPr>
        <a:xfrm>
          <a:off x="3067969" y="3262897"/>
          <a:ext cx="1963973" cy="1178383"/>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Gill Sans MT" panose="020B0502020104020203" pitchFamily="34" charset="0"/>
            </a:rPr>
            <a:t>Activity 7</a:t>
          </a:r>
        </a:p>
      </dsp:txBody>
      <dsp:txXfrm>
        <a:off x="3067969" y="3262897"/>
        <a:ext cx="1963973" cy="1178383"/>
      </dsp:txXfrm>
    </dsp:sp>
    <dsp:sp modelId="{98AAC4C6-B4FA-420D-9AF6-3DCCEB120B14}">
      <dsp:nvSpPr>
        <dsp:cNvPr id="0" name=""/>
        <dsp:cNvSpPr/>
      </dsp:nvSpPr>
      <dsp:spPr>
        <a:xfrm>
          <a:off x="7445830" y="3806369"/>
          <a:ext cx="421113" cy="91440"/>
        </a:xfrm>
        <a:custGeom>
          <a:avLst/>
          <a:gdLst/>
          <a:ahLst/>
          <a:cxnLst/>
          <a:rect l="0" t="0" r="0" b="0"/>
          <a:pathLst>
            <a:path>
              <a:moveTo>
                <a:pt x="0" y="45720"/>
              </a:moveTo>
              <a:lnTo>
                <a:pt x="42111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Gill Sans MT" panose="020B0502020104020203" pitchFamily="34" charset="0"/>
          </a:endParaRPr>
        </a:p>
      </dsp:txBody>
      <dsp:txXfrm>
        <a:off x="7645094" y="3849830"/>
        <a:ext cx="22585" cy="4517"/>
      </dsp:txXfrm>
    </dsp:sp>
    <dsp:sp modelId="{C6344D41-5DE0-4B24-9A15-4A1A4A7C48E6}">
      <dsp:nvSpPr>
        <dsp:cNvPr id="0" name=""/>
        <dsp:cNvSpPr/>
      </dsp:nvSpPr>
      <dsp:spPr>
        <a:xfrm>
          <a:off x="5483656" y="3262897"/>
          <a:ext cx="1963973" cy="1178383"/>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Gill Sans MT" panose="020B0502020104020203" pitchFamily="34" charset="0"/>
            </a:rPr>
            <a:t>Creating a strategic plan</a:t>
          </a:r>
        </a:p>
      </dsp:txBody>
      <dsp:txXfrm>
        <a:off x="5483656" y="3262897"/>
        <a:ext cx="1963973" cy="1178383"/>
      </dsp:txXfrm>
    </dsp:sp>
    <dsp:sp modelId="{F1C8BE8A-244B-449B-9C0A-245ABB005D35}">
      <dsp:nvSpPr>
        <dsp:cNvPr id="0" name=""/>
        <dsp:cNvSpPr/>
      </dsp:nvSpPr>
      <dsp:spPr>
        <a:xfrm>
          <a:off x="7899343" y="3262897"/>
          <a:ext cx="1963973" cy="1178383"/>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Gill Sans MT" panose="020B0502020104020203" pitchFamily="34" charset="0"/>
            </a:rPr>
            <a:t>Post session survey</a:t>
          </a:r>
        </a:p>
      </dsp:txBody>
      <dsp:txXfrm>
        <a:off x="7899343" y="3262897"/>
        <a:ext cx="1963973" cy="11783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07A90A-738C-4A89-ACDA-E26255AAAE76}">
      <dsp:nvSpPr>
        <dsp:cNvPr id="0" name=""/>
        <dsp:cNvSpPr/>
      </dsp:nvSpPr>
      <dsp:spPr>
        <a:xfrm>
          <a:off x="1256" y="1003562"/>
          <a:ext cx="2133508" cy="251001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F5075C7-F3C4-40C1-95AF-2AB0EBEF857E}">
      <dsp:nvSpPr>
        <dsp:cNvPr id="0" name=""/>
        <dsp:cNvSpPr/>
      </dsp:nvSpPr>
      <dsp:spPr>
        <a:xfrm>
          <a:off x="107932" y="1103963"/>
          <a:ext cx="1920157" cy="1631506"/>
        </a:xfrm>
        <a:prstGeom prst="rect">
          <a:avLst/>
        </a:prstGeom>
        <a:blipFill>
          <a:blip xmlns:r="http://schemas.openxmlformats.org/officeDocument/2006/relationships" r:embed="rId1"/>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74C8CD-C0E6-41F0-BDB4-E0E5A0259274}">
      <dsp:nvSpPr>
        <dsp:cNvPr id="0" name=""/>
        <dsp:cNvSpPr/>
      </dsp:nvSpPr>
      <dsp:spPr>
        <a:xfrm>
          <a:off x="107932" y="2735469"/>
          <a:ext cx="1920157" cy="677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Gill Sans MT" panose="020B0502020104020203" pitchFamily="34" charset="0"/>
            </a:rPr>
            <a:t>Reduce trust in public health authorities</a:t>
          </a:r>
        </a:p>
      </dsp:txBody>
      <dsp:txXfrm>
        <a:off x="107932" y="2735469"/>
        <a:ext cx="1920157" cy="677702"/>
      </dsp:txXfrm>
    </dsp:sp>
    <dsp:sp modelId="{981AABEC-CFF9-4D9C-BA1C-5422041D5E68}">
      <dsp:nvSpPr>
        <dsp:cNvPr id="0" name=""/>
        <dsp:cNvSpPr/>
      </dsp:nvSpPr>
      <dsp:spPr>
        <a:xfrm>
          <a:off x="2719079" y="1003562"/>
          <a:ext cx="2359617" cy="251001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8CE8A49-AB77-48D8-BE2E-1AEBF59F6FCB}">
      <dsp:nvSpPr>
        <dsp:cNvPr id="0" name=""/>
        <dsp:cNvSpPr/>
      </dsp:nvSpPr>
      <dsp:spPr>
        <a:xfrm>
          <a:off x="2844779" y="1103963"/>
          <a:ext cx="2108218" cy="1631506"/>
        </a:xfrm>
        <a:prstGeom prst="rect">
          <a:avLst/>
        </a:prstGeom>
        <a:blipFill>
          <a:blip xmlns:r="http://schemas.openxmlformats.org/officeDocument/2006/relationships" r:embed="rId2"/>
          <a:srcRect/>
          <a:stretch>
            <a:fillRect l="-8000" r="-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89B2A5-6EC3-4E86-BA16-70F98F7DBD31}">
      <dsp:nvSpPr>
        <dsp:cNvPr id="0" name=""/>
        <dsp:cNvSpPr/>
      </dsp:nvSpPr>
      <dsp:spPr>
        <a:xfrm>
          <a:off x="2795018" y="2735469"/>
          <a:ext cx="2207739" cy="677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Gill Sans MT" panose="020B0502020104020203" pitchFamily="34" charset="0"/>
            </a:rPr>
            <a:t>Hinder public health preparedness and response</a:t>
          </a:r>
        </a:p>
      </dsp:txBody>
      <dsp:txXfrm>
        <a:off x="2795018" y="2735469"/>
        <a:ext cx="2207739" cy="677702"/>
      </dsp:txXfrm>
    </dsp:sp>
    <dsp:sp modelId="{B7B442C8-0754-4598-B7A4-D27EFBC76AE3}">
      <dsp:nvSpPr>
        <dsp:cNvPr id="0" name=""/>
        <dsp:cNvSpPr/>
      </dsp:nvSpPr>
      <dsp:spPr>
        <a:xfrm>
          <a:off x="5663011" y="1003562"/>
          <a:ext cx="2133508" cy="251001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5D99FAA-EFA8-4130-A2C8-1164F63ED895}">
      <dsp:nvSpPr>
        <dsp:cNvPr id="0" name=""/>
        <dsp:cNvSpPr/>
      </dsp:nvSpPr>
      <dsp:spPr>
        <a:xfrm>
          <a:off x="5769687" y="1103963"/>
          <a:ext cx="1920157" cy="1631506"/>
        </a:xfrm>
        <a:prstGeom prst="rect">
          <a:avLst/>
        </a:prstGeom>
        <a:blipFill>
          <a:blip xmlns:r="http://schemas.openxmlformats.org/officeDocument/2006/relationships" r:embed="rId3"/>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5FA5BC-B0E4-423D-8868-40B514505BB5}">
      <dsp:nvSpPr>
        <dsp:cNvPr id="0" name=""/>
        <dsp:cNvSpPr/>
      </dsp:nvSpPr>
      <dsp:spPr>
        <a:xfrm>
          <a:off x="5769687" y="2735469"/>
          <a:ext cx="1920157" cy="677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Gill Sans MT" panose="020B0502020104020203" pitchFamily="34" charset="0"/>
            </a:rPr>
            <a:t>Influence health behavior</a:t>
          </a:r>
        </a:p>
      </dsp:txBody>
      <dsp:txXfrm>
        <a:off x="5769687" y="2735469"/>
        <a:ext cx="1920157" cy="677702"/>
      </dsp:txXfrm>
    </dsp:sp>
    <dsp:sp modelId="{76FD6787-98D1-41CD-AF42-16035CB6D356}">
      <dsp:nvSpPr>
        <dsp:cNvPr id="0" name=""/>
        <dsp:cNvSpPr/>
      </dsp:nvSpPr>
      <dsp:spPr>
        <a:xfrm>
          <a:off x="8380834" y="1003562"/>
          <a:ext cx="2133508" cy="251001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2BA2F3B-5BF7-4858-BBC5-09EEE02EEA72}">
      <dsp:nvSpPr>
        <dsp:cNvPr id="0" name=""/>
        <dsp:cNvSpPr/>
      </dsp:nvSpPr>
      <dsp:spPr>
        <a:xfrm>
          <a:off x="8487509" y="1103963"/>
          <a:ext cx="1920157" cy="1631506"/>
        </a:xfrm>
        <a:prstGeom prst="rect">
          <a:avLst/>
        </a:prstGeom>
        <a:blipFill>
          <a:blip xmlns:r="http://schemas.openxmlformats.org/officeDocument/2006/relationships" r:embed="rId4"/>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7EB7BB-1CF8-4ECC-8093-599439FFCF25}">
      <dsp:nvSpPr>
        <dsp:cNvPr id="0" name=""/>
        <dsp:cNvSpPr/>
      </dsp:nvSpPr>
      <dsp:spPr>
        <a:xfrm>
          <a:off x="8487509" y="2735469"/>
          <a:ext cx="1920157" cy="677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Gill Sans MT" panose="020B0502020104020203" pitchFamily="34" charset="0"/>
            </a:rPr>
            <a:t>Impact health outcomes</a:t>
          </a:r>
        </a:p>
      </dsp:txBody>
      <dsp:txXfrm>
        <a:off x="8487509" y="2735469"/>
        <a:ext cx="1920157" cy="6777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AE4A89-CC6D-40F1-9437-8B7EB749A160}">
      <dsp:nvSpPr>
        <dsp:cNvPr id="0" name=""/>
        <dsp:cNvSpPr/>
      </dsp:nvSpPr>
      <dsp:spPr>
        <a:xfrm>
          <a:off x="0" y="3689"/>
          <a:ext cx="6083809" cy="78577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1A3ADD-9B89-4CA8-A17A-B726F83C5E2E}">
      <dsp:nvSpPr>
        <dsp:cNvPr id="0" name=""/>
        <dsp:cNvSpPr/>
      </dsp:nvSpPr>
      <dsp:spPr>
        <a:xfrm>
          <a:off x="237696" y="182039"/>
          <a:ext cx="432175" cy="43217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64D3D4-EEEB-46CD-91CE-68A4528BED82}">
      <dsp:nvSpPr>
        <dsp:cNvPr id="0" name=""/>
        <dsp:cNvSpPr/>
      </dsp:nvSpPr>
      <dsp:spPr>
        <a:xfrm>
          <a:off x="907568" y="3689"/>
          <a:ext cx="5176240" cy="785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161" tIns="83161" rIns="83161" bIns="83161" numCol="1" spcCol="1270" anchor="ctr" anchorCtr="0">
          <a:noAutofit/>
        </a:bodyPr>
        <a:lstStyle/>
        <a:p>
          <a:pPr marL="0" lvl="0" indent="0" algn="l" defTabSz="844550">
            <a:lnSpc>
              <a:spcPct val="100000"/>
            </a:lnSpc>
            <a:spcBef>
              <a:spcPct val="0"/>
            </a:spcBef>
            <a:spcAft>
              <a:spcPct val="35000"/>
            </a:spcAft>
            <a:buNone/>
          </a:pPr>
          <a:r>
            <a:rPr lang="en-US" sz="1900" kern="1200">
              <a:latin typeface="Gill Sans MT" panose="020B0502020104020203" pitchFamily="34" charset="0"/>
            </a:rPr>
            <a:t>Prepare for health-related rumors</a:t>
          </a:r>
        </a:p>
      </dsp:txBody>
      <dsp:txXfrm>
        <a:off x="907568" y="3689"/>
        <a:ext cx="5176240" cy="785773"/>
      </dsp:txXfrm>
    </dsp:sp>
    <dsp:sp modelId="{C12D246A-A651-4AE4-853C-5B55B7A21C8F}">
      <dsp:nvSpPr>
        <dsp:cNvPr id="0" name=""/>
        <dsp:cNvSpPr/>
      </dsp:nvSpPr>
      <dsp:spPr>
        <a:xfrm>
          <a:off x="0" y="985906"/>
          <a:ext cx="6083809" cy="78577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5C2C22-2CD4-4617-BC21-9F72E8740A58}">
      <dsp:nvSpPr>
        <dsp:cNvPr id="0" name=""/>
        <dsp:cNvSpPr/>
      </dsp:nvSpPr>
      <dsp:spPr>
        <a:xfrm>
          <a:off x="237696" y="1162705"/>
          <a:ext cx="432175" cy="43217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068004-0E3A-414B-B730-03C519235A27}">
      <dsp:nvSpPr>
        <dsp:cNvPr id="0" name=""/>
        <dsp:cNvSpPr/>
      </dsp:nvSpPr>
      <dsp:spPr>
        <a:xfrm>
          <a:off x="907568" y="985906"/>
          <a:ext cx="5176240" cy="785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161" tIns="83161" rIns="83161" bIns="83161" numCol="1" spcCol="1270" anchor="ctr" anchorCtr="0">
          <a:noAutofit/>
        </a:bodyPr>
        <a:lstStyle/>
        <a:p>
          <a:pPr marL="0" lvl="0" indent="0" algn="l" defTabSz="844550">
            <a:lnSpc>
              <a:spcPct val="100000"/>
            </a:lnSpc>
            <a:spcBef>
              <a:spcPct val="0"/>
            </a:spcBef>
            <a:spcAft>
              <a:spcPct val="35000"/>
            </a:spcAft>
            <a:buNone/>
          </a:pPr>
          <a:r>
            <a:rPr lang="en-US" sz="1900" kern="1200">
              <a:latin typeface="Gill Sans MT" panose="020B0502020104020203" pitchFamily="34" charset="0"/>
            </a:rPr>
            <a:t>Decide when to act to address misleading rumors</a:t>
          </a:r>
        </a:p>
      </dsp:txBody>
      <dsp:txXfrm>
        <a:off x="907568" y="985906"/>
        <a:ext cx="5176240" cy="785773"/>
      </dsp:txXfrm>
    </dsp:sp>
    <dsp:sp modelId="{951B9E99-448E-4C14-AF4D-0C5680D7BC4C}">
      <dsp:nvSpPr>
        <dsp:cNvPr id="0" name=""/>
        <dsp:cNvSpPr/>
      </dsp:nvSpPr>
      <dsp:spPr>
        <a:xfrm>
          <a:off x="0" y="1968123"/>
          <a:ext cx="6083809" cy="785773"/>
        </a:xfrm>
        <a:prstGeom prst="roundRect">
          <a:avLst>
            <a:gd name="adj" fmla="val 10000"/>
          </a:avLst>
        </a:prstGeom>
        <a:solidFill>
          <a:srgbClr val="CFD5EA"/>
        </a:solidFill>
        <a:ln>
          <a:noFill/>
        </a:ln>
        <a:effectLst/>
      </dsp:spPr>
      <dsp:style>
        <a:lnRef idx="0">
          <a:scrgbClr r="0" g="0" b="0"/>
        </a:lnRef>
        <a:fillRef idx="1">
          <a:scrgbClr r="0" g="0" b="0"/>
        </a:fillRef>
        <a:effectRef idx="0">
          <a:scrgbClr r="0" g="0" b="0"/>
        </a:effectRef>
        <a:fontRef idx="minor"/>
      </dsp:style>
    </dsp:sp>
    <dsp:sp modelId="{9C12B84F-1755-4526-B8BB-567C2CE448D1}">
      <dsp:nvSpPr>
        <dsp:cNvPr id="0" name=""/>
        <dsp:cNvSpPr/>
      </dsp:nvSpPr>
      <dsp:spPr>
        <a:xfrm>
          <a:off x="237696" y="2144922"/>
          <a:ext cx="432175" cy="432175"/>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DABF602-C574-4FE6-A9EE-95ED09426581}">
      <dsp:nvSpPr>
        <dsp:cNvPr id="0" name=""/>
        <dsp:cNvSpPr/>
      </dsp:nvSpPr>
      <dsp:spPr>
        <a:xfrm>
          <a:off x="907568" y="1968123"/>
          <a:ext cx="5176240" cy="785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161" tIns="83161" rIns="83161" bIns="83161" numCol="1" spcCol="1270" anchor="ctr" anchorCtr="0">
          <a:noAutofit/>
        </a:bodyPr>
        <a:lstStyle/>
        <a:p>
          <a:pPr marL="0" lvl="0" indent="0" algn="l" defTabSz="844550">
            <a:lnSpc>
              <a:spcPct val="100000"/>
            </a:lnSpc>
            <a:spcBef>
              <a:spcPct val="0"/>
            </a:spcBef>
            <a:spcAft>
              <a:spcPct val="35000"/>
            </a:spcAft>
            <a:buNone/>
          </a:pPr>
          <a:r>
            <a:rPr lang="en-US" sz="1900" kern="1200">
              <a:latin typeface="Gill Sans MT" panose="020B0502020104020203" pitchFamily="34" charset="0"/>
            </a:rPr>
            <a:t>Determine which actions to take to address misleading rumors</a:t>
          </a:r>
        </a:p>
      </dsp:txBody>
      <dsp:txXfrm>
        <a:off x="907568" y="1968123"/>
        <a:ext cx="5176240" cy="785773"/>
      </dsp:txXfrm>
    </dsp:sp>
    <dsp:sp modelId="{80B43CDF-3F27-477C-B182-44D5918F2F99}">
      <dsp:nvSpPr>
        <dsp:cNvPr id="0" name=""/>
        <dsp:cNvSpPr/>
      </dsp:nvSpPr>
      <dsp:spPr>
        <a:xfrm>
          <a:off x="0" y="2950340"/>
          <a:ext cx="6083809" cy="78577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C4FC18-FB27-44D0-A24B-81870431C4D0}">
      <dsp:nvSpPr>
        <dsp:cNvPr id="0" name=""/>
        <dsp:cNvSpPr/>
      </dsp:nvSpPr>
      <dsp:spPr>
        <a:xfrm>
          <a:off x="237696" y="3127139"/>
          <a:ext cx="432175" cy="432175"/>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A02857-2D25-480B-8A63-F70CA2FEC5C2}">
      <dsp:nvSpPr>
        <dsp:cNvPr id="0" name=""/>
        <dsp:cNvSpPr/>
      </dsp:nvSpPr>
      <dsp:spPr>
        <a:xfrm>
          <a:off x="907568" y="2950340"/>
          <a:ext cx="5176240" cy="785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161" tIns="83161" rIns="83161" bIns="83161" numCol="1" spcCol="1270" anchor="ctr" anchorCtr="0">
          <a:noAutofit/>
        </a:bodyPr>
        <a:lstStyle/>
        <a:p>
          <a:pPr marL="0" lvl="0" indent="0" algn="l" defTabSz="844550">
            <a:lnSpc>
              <a:spcPct val="100000"/>
            </a:lnSpc>
            <a:spcBef>
              <a:spcPct val="0"/>
            </a:spcBef>
            <a:spcAft>
              <a:spcPct val="35000"/>
            </a:spcAft>
            <a:buNone/>
          </a:pPr>
          <a:r>
            <a:rPr lang="en-US" sz="1900" kern="1200">
              <a:latin typeface="Gill Sans MT" panose="020B0502020104020203" pitchFamily="34" charset="0"/>
            </a:rPr>
            <a:t>Develop messages to address misleading rumors</a:t>
          </a:r>
        </a:p>
      </dsp:txBody>
      <dsp:txXfrm>
        <a:off x="907568" y="2950340"/>
        <a:ext cx="5176240" cy="785773"/>
      </dsp:txXfrm>
    </dsp:sp>
    <dsp:sp modelId="{D72FF95C-CE57-466C-85DD-A13510E37DE8}">
      <dsp:nvSpPr>
        <dsp:cNvPr id="0" name=""/>
        <dsp:cNvSpPr/>
      </dsp:nvSpPr>
      <dsp:spPr>
        <a:xfrm>
          <a:off x="0" y="3932557"/>
          <a:ext cx="6083809" cy="78577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9488F9-C896-4C52-821C-EAC0953A46A4}">
      <dsp:nvSpPr>
        <dsp:cNvPr id="0" name=""/>
        <dsp:cNvSpPr/>
      </dsp:nvSpPr>
      <dsp:spPr>
        <a:xfrm>
          <a:off x="237696" y="4109356"/>
          <a:ext cx="432175" cy="432175"/>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D960F0-F4F4-4E78-8D0E-2E6389DA7908}">
      <dsp:nvSpPr>
        <dsp:cNvPr id="0" name=""/>
        <dsp:cNvSpPr/>
      </dsp:nvSpPr>
      <dsp:spPr>
        <a:xfrm>
          <a:off x="907568" y="3932557"/>
          <a:ext cx="5176240" cy="785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161" tIns="83161" rIns="83161" bIns="83161" numCol="1" spcCol="1270" anchor="ctr" anchorCtr="0">
          <a:noAutofit/>
        </a:bodyPr>
        <a:lstStyle/>
        <a:p>
          <a:pPr marL="0" lvl="0" indent="0" algn="l" defTabSz="844550">
            <a:lnSpc>
              <a:spcPct val="100000"/>
            </a:lnSpc>
            <a:spcBef>
              <a:spcPct val="0"/>
            </a:spcBef>
            <a:spcAft>
              <a:spcPct val="35000"/>
            </a:spcAft>
            <a:buNone/>
          </a:pPr>
          <a:r>
            <a:rPr lang="en-US" sz="1900" kern="1200">
              <a:latin typeface="Gill Sans MT" panose="020B0502020104020203" pitchFamily="34" charset="0"/>
            </a:rPr>
            <a:t>Gather feedback on messages</a:t>
          </a:r>
        </a:p>
      </dsp:txBody>
      <dsp:txXfrm>
        <a:off x="907568" y="3932557"/>
        <a:ext cx="5176240" cy="7857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46048-872F-4CB2-B7DD-13A42108AB27}">
      <dsp:nvSpPr>
        <dsp:cNvPr id="0" name=""/>
        <dsp:cNvSpPr/>
      </dsp:nvSpPr>
      <dsp:spPr>
        <a:xfrm>
          <a:off x="1315971" y="301346"/>
          <a:ext cx="972421" cy="977897"/>
        </a:xfrm>
        <a:prstGeom prst="round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A7D014-ED28-4F90-85BC-CC19F8337FDC}">
      <dsp:nvSpPr>
        <dsp:cNvPr id="0" name=""/>
        <dsp:cNvSpPr/>
      </dsp:nvSpPr>
      <dsp:spPr>
        <a:xfrm>
          <a:off x="211519" y="1256284"/>
          <a:ext cx="3181326" cy="825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kern="1200">
              <a:latin typeface="Gill Sans MT" panose="020B0502020104020203" pitchFamily="34" charset="0"/>
            </a:rPr>
            <a:t>Identify ‘prework’ or things you can do before rumors arise</a:t>
          </a:r>
        </a:p>
      </dsp:txBody>
      <dsp:txXfrm>
        <a:off x="211519" y="1256284"/>
        <a:ext cx="3181326" cy="825821"/>
      </dsp:txXfrm>
    </dsp:sp>
    <dsp:sp modelId="{9B1B74B7-5572-4B66-AF76-E18B5A21D4B6}">
      <dsp:nvSpPr>
        <dsp:cNvPr id="0" name=""/>
        <dsp:cNvSpPr/>
      </dsp:nvSpPr>
      <dsp:spPr>
        <a:xfrm>
          <a:off x="4719985" y="301346"/>
          <a:ext cx="972421" cy="977897"/>
        </a:xfrm>
        <a:prstGeom prst="round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5C9270-00E6-49E4-A6FE-18CE36E72A2B}">
      <dsp:nvSpPr>
        <dsp:cNvPr id="0" name=""/>
        <dsp:cNvSpPr/>
      </dsp:nvSpPr>
      <dsp:spPr>
        <a:xfrm>
          <a:off x="3615532" y="1256284"/>
          <a:ext cx="3181326" cy="825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kern="1200">
              <a:latin typeface="Gill Sans MT" panose="020B0502020104020203" pitchFamily="34" charset="0"/>
            </a:rPr>
            <a:t>Put together a team for when you need to address a rumor </a:t>
          </a:r>
        </a:p>
      </dsp:txBody>
      <dsp:txXfrm>
        <a:off x="3615532" y="1256284"/>
        <a:ext cx="3181326" cy="825821"/>
      </dsp:txXfrm>
    </dsp:sp>
    <dsp:sp modelId="{00182F02-EA59-44C7-8E1C-EDF3ED035D3D}">
      <dsp:nvSpPr>
        <dsp:cNvPr id="0" name=""/>
        <dsp:cNvSpPr/>
      </dsp:nvSpPr>
      <dsp:spPr>
        <a:xfrm>
          <a:off x="8123998" y="301346"/>
          <a:ext cx="972421" cy="977897"/>
        </a:xfrm>
        <a:prstGeom prst="round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83B4A5-07D1-45BE-B976-EF2322D0DCB1}">
      <dsp:nvSpPr>
        <dsp:cNvPr id="0" name=""/>
        <dsp:cNvSpPr/>
      </dsp:nvSpPr>
      <dsp:spPr>
        <a:xfrm>
          <a:off x="7019546" y="1256284"/>
          <a:ext cx="3181326" cy="825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kern="1200">
              <a:latin typeface="Gill Sans MT" panose="020B0502020104020203" pitchFamily="34" charset="0"/>
            </a:rPr>
            <a:t>Connect with communities and build partnerships </a:t>
          </a:r>
        </a:p>
      </dsp:txBody>
      <dsp:txXfrm>
        <a:off x="7019546" y="1256284"/>
        <a:ext cx="3181326" cy="825821"/>
      </dsp:txXfrm>
    </dsp:sp>
    <dsp:sp modelId="{D53BC6C4-31E5-4B20-B370-8A405A04D8E3}">
      <dsp:nvSpPr>
        <dsp:cNvPr id="0" name=""/>
        <dsp:cNvSpPr/>
      </dsp:nvSpPr>
      <dsp:spPr>
        <a:xfrm>
          <a:off x="1315971" y="2605544"/>
          <a:ext cx="972421" cy="977897"/>
        </a:xfrm>
        <a:prstGeom prst="round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87AF48-5F55-4D32-B3EC-DB16F0B94300}">
      <dsp:nvSpPr>
        <dsp:cNvPr id="0" name=""/>
        <dsp:cNvSpPr/>
      </dsp:nvSpPr>
      <dsp:spPr>
        <a:xfrm>
          <a:off x="211519" y="3560482"/>
          <a:ext cx="3181326" cy="825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kern="1200">
              <a:latin typeface="Gill Sans MT" panose="020B0502020104020203" pitchFamily="34" charset="0"/>
            </a:rPr>
            <a:t>Get to know your audience </a:t>
          </a:r>
        </a:p>
      </dsp:txBody>
      <dsp:txXfrm>
        <a:off x="211519" y="3560482"/>
        <a:ext cx="3181326" cy="825821"/>
      </dsp:txXfrm>
    </dsp:sp>
    <dsp:sp modelId="{C07867A3-0557-4ECB-AE27-F9ADED7C75B3}">
      <dsp:nvSpPr>
        <dsp:cNvPr id="0" name=""/>
        <dsp:cNvSpPr/>
      </dsp:nvSpPr>
      <dsp:spPr>
        <a:xfrm>
          <a:off x="4719985" y="2702640"/>
          <a:ext cx="972421" cy="977897"/>
        </a:xfrm>
        <a:prstGeom prst="round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0E7492-4269-4959-93F2-6CDA9D7F485A}">
      <dsp:nvSpPr>
        <dsp:cNvPr id="0" name=""/>
        <dsp:cNvSpPr/>
      </dsp:nvSpPr>
      <dsp:spPr>
        <a:xfrm>
          <a:off x="3615532" y="3560482"/>
          <a:ext cx="3181326" cy="825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kern="1200" dirty="0">
              <a:latin typeface="Gill Sans MT" panose="020B0502020104020203" pitchFamily="34" charset="0"/>
            </a:rPr>
            <a:t>Set up a way to </a:t>
          </a:r>
          <a:br>
            <a:rPr lang="en-US" sz="2000" kern="1200" dirty="0">
              <a:latin typeface="Gill Sans MT" panose="020B0502020104020203" pitchFamily="34" charset="0"/>
            </a:rPr>
          </a:br>
          <a:r>
            <a:rPr lang="en-US" sz="2000" kern="1200" dirty="0">
              <a:latin typeface="Gill Sans MT" panose="020B0502020104020203" pitchFamily="34" charset="0"/>
            </a:rPr>
            <a:t>identify rumors </a:t>
          </a:r>
        </a:p>
      </dsp:txBody>
      <dsp:txXfrm>
        <a:off x="3615532" y="3560482"/>
        <a:ext cx="3181326" cy="825821"/>
      </dsp:txXfrm>
    </dsp:sp>
    <dsp:sp modelId="{4197977B-EA56-4DDB-9752-385F2DF54B00}">
      <dsp:nvSpPr>
        <dsp:cNvPr id="0" name=""/>
        <dsp:cNvSpPr/>
      </dsp:nvSpPr>
      <dsp:spPr>
        <a:xfrm>
          <a:off x="8123998" y="2702640"/>
          <a:ext cx="972421" cy="977897"/>
        </a:xfrm>
        <a:prstGeom prst="round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50F3D2-665E-4445-AB39-42C6992AA1E3}">
      <dsp:nvSpPr>
        <dsp:cNvPr id="0" name=""/>
        <dsp:cNvSpPr/>
      </dsp:nvSpPr>
      <dsp:spPr>
        <a:xfrm>
          <a:off x="7019546" y="3560482"/>
          <a:ext cx="3181326" cy="825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kern="1200">
              <a:latin typeface="Gill Sans MT" panose="020B0502020104020203" pitchFamily="34" charset="0"/>
            </a:rPr>
            <a:t>Answer audience questions and concerns quickly </a:t>
          </a:r>
        </a:p>
      </dsp:txBody>
      <dsp:txXfrm>
        <a:off x="7019546" y="3560482"/>
        <a:ext cx="3181326" cy="82582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46048-872F-4CB2-B7DD-13A42108AB27}">
      <dsp:nvSpPr>
        <dsp:cNvPr id="0" name=""/>
        <dsp:cNvSpPr/>
      </dsp:nvSpPr>
      <dsp:spPr>
        <a:xfrm>
          <a:off x="4321" y="0"/>
          <a:ext cx="1639602" cy="1129685"/>
        </a:xfrm>
        <a:prstGeom prst="roundRect">
          <a:avLst/>
        </a:prstGeom>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14014" t="769" r="13421" b="-671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A7D014-ED28-4F90-85BC-CC19F8337FDC}">
      <dsp:nvSpPr>
        <dsp:cNvPr id="0" name=""/>
        <dsp:cNvSpPr/>
      </dsp:nvSpPr>
      <dsp:spPr>
        <a:xfrm>
          <a:off x="4321" y="1125857"/>
          <a:ext cx="1639602" cy="608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kern="1200">
              <a:latin typeface="Gill Sans MT" panose="020B0502020104020203" pitchFamily="34" charset="0"/>
            </a:rPr>
            <a:t>Ask community partners</a:t>
          </a:r>
        </a:p>
      </dsp:txBody>
      <dsp:txXfrm>
        <a:off x="4321" y="1125857"/>
        <a:ext cx="1639602" cy="608292"/>
      </dsp:txXfrm>
    </dsp:sp>
    <dsp:sp modelId="{4340BA07-7FF6-4BCF-BD4A-33FB65CA9875}">
      <dsp:nvSpPr>
        <dsp:cNvPr id="0" name=""/>
        <dsp:cNvSpPr/>
      </dsp:nvSpPr>
      <dsp:spPr>
        <a:xfrm>
          <a:off x="2051409" y="0"/>
          <a:ext cx="1639602" cy="1129685"/>
        </a:xfrm>
        <a:prstGeom prst="roundRect">
          <a:avLst/>
        </a:prstGeom>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6798" t="-6413" r="8506" b="-1724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180BD1-2AC8-4701-9396-1CF848EFBEE7}">
      <dsp:nvSpPr>
        <dsp:cNvPr id="0" name=""/>
        <dsp:cNvSpPr/>
      </dsp:nvSpPr>
      <dsp:spPr>
        <a:xfrm>
          <a:off x="1807953" y="1125857"/>
          <a:ext cx="2126514" cy="608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kern="1200">
              <a:latin typeface="Gill Sans MT" panose="020B0502020104020203" pitchFamily="34" charset="0"/>
            </a:rPr>
            <a:t>Monitor comment sections of social media and built-in analytics</a:t>
          </a:r>
        </a:p>
      </dsp:txBody>
      <dsp:txXfrm>
        <a:off x="1807953" y="1125857"/>
        <a:ext cx="2126514" cy="608292"/>
      </dsp:txXfrm>
    </dsp:sp>
    <dsp:sp modelId="{DCFE568F-EC34-4C9F-B666-1019F88F11EA}">
      <dsp:nvSpPr>
        <dsp:cNvPr id="0" name=""/>
        <dsp:cNvSpPr/>
      </dsp:nvSpPr>
      <dsp:spPr>
        <a:xfrm>
          <a:off x="4098497" y="0"/>
          <a:ext cx="1639602" cy="1129685"/>
        </a:xfrm>
        <a:prstGeom prst="roundRect">
          <a:avLst/>
        </a:prstGeom>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4326" t="-12060" r="7494" b="-1668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8F3FD9-A3A1-4DA3-AF02-68C551257454}">
      <dsp:nvSpPr>
        <dsp:cNvPr id="0" name=""/>
        <dsp:cNvSpPr/>
      </dsp:nvSpPr>
      <dsp:spPr>
        <a:xfrm>
          <a:off x="4098497" y="1125857"/>
          <a:ext cx="1639602" cy="608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kern="1200">
              <a:latin typeface="Gill Sans MT" panose="020B0502020104020203" pitchFamily="34" charset="0"/>
            </a:rPr>
            <a:t>Identify sources and individuals spreading rumors</a:t>
          </a:r>
        </a:p>
      </dsp:txBody>
      <dsp:txXfrm>
        <a:off x="4098497" y="1125857"/>
        <a:ext cx="1639602" cy="608292"/>
      </dsp:txXfrm>
    </dsp:sp>
    <dsp:sp modelId="{6B5585A1-2DDD-4719-9FED-FC38697AD45A}">
      <dsp:nvSpPr>
        <dsp:cNvPr id="0" name=""/>
        <dsp:cNvSpPr/>
      </dsp:nvSpPr>
      <dsp:spPr>
        <a:xfrm>
          <a:off x="139621" y="2101280"/>
          <a:ext cx="1639602" cy="1129685"/>
        </a:xfrm>
        <a:prstGeom prst="roundRect">
          <a:avLst/>
        </a:prstGeom>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l="4530" t="-7038" r="9518" b="-1845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55F881-04BC-4C0E-8F6C-E525A923C2C4}">
      <dsp:nvSpPr>
        <dsp:cNvPr id="0" name=""/>
        <dsp:cNvSpPr/>
      </dsp:nvSpPr>
      <dsp:spPr>
        <a:xfrm>
          <a:off x="139621" y="3230966"/>
          <a:ext cx="1639602" cy="608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kern="1200">
              <a:latin typeface="Gill Sans MT" panose="020B0502020104020203" pitchFamily="34" charset="0"/>
            </a:rPr>
            <a:t>Monitor trending hashtags</a:t>
          </a:r>
        </a:p>
      </dsp:txBody>
      <dsp:txXfrm>
        <a:off x="139621" y="3230966"/>
        <a:ext cx="1639602" cy="608292"/>
      </dsp:txXfrm>
    </dsp:sp>
    <dsp:sp modelId="{4A9714E3-271C-4002-95C2-4671F0323E12}">
      <dsp:nvSpPr>
        <dsp:cNvPr id="0" name=""/>
        <dsp:cNvSpPr/>
      </dsp:nvSpPr>
      <dsp:spPr>
        <a:xfrm>
          <a:off x="2051409" y="2101280"/>
          <a:ext cx="1639602" cy="1129685"/>
        </a:xfrm>
        <a:prstGeom prst="roundRect">
          <a:avLst/>
        </a:prstGeom>
        <a:blipFill dpi="0" rotWithShape="1">
          <a:blip xmlns:r="http://schemas.openxmlformats.org/officeDocument/2006/relationships" r:embed="rId9">
            <a:extLst>
              <a:ext uri="{96DAC541-7B7A-43D3-8B79-37D633B846F1}">
                <asvg:svgBlip xmlns:asvg="http://schemas.microsoft.com/office/drawing/2016/SVG/main" r:embed="rId10"/>
              </a:ext>
            </a:extLst>
          </a:blip>
          <a:srcRect/>
          <a:stretch>
            <a:fillRect l="3650" t="-7273" r="10772" b="-1767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83C756-C900-4439-96D1-DC2C52DFE496}">
      <dsp:nvSpPr>
        <dsp:cNvPr id="0" name=""/>
        <dsp:cNvSpPr/>
      </dsp:nvSpPr>
      <dsp:spPr>
        <a:xfrm>
          <a:off x="1943253" y="3230966"/>
          <a:ext cx="1855914" cy="608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kern="1200">
              <a:latin typeface="Gill Sans MT" panose="020B0502020104020203" pitchFamily="34" charset="0"/>
            </a:rPr>
            <a:t>Use internal tools like call center questions</a:t>
          </a:r>
        </a:p>
      </dsp:txBody>
      <dsp:txXfrm>
        <a:off x="1943253" y="3230966"/>
        <a:ext cx="1855914" cy="608292"/>
      </dsp:txXfrm>
    </dsp:sp>
    <dsp:sp modelId="{0CB076AE-B27D-4EEF-9B4A-B71B1BDDAEEA}">
      <dsp:nvSpPr>
        <dsp:cNvPr id="0" name=""/>
        <dsp:cNvSpPr/>
      </dsp:nvSpPr>
      <dsp:spPr>
        <a:xfrm>
          <a:off x="3963197" y="2101280"/>
          <a:ext cx="1639602" cy="1129685"/>
        </a:xfrm>
        <a:prstGeom prst="roundRect">
          <a:avLst/>
        </a:prstGeom>
        <a:blipFill dpi="0" rotWithShape="1">
          <a:blip xmlns:r="http://schemas.openxmlformats.org/officeDocument/2006/relationships" r:embed="rId11">
            <a:extLst>
              <a:ext uri="{96DAC541-7B7A-43D3-8B79-37D633B846F1}">
                <asvg:svgBlip xmlns:asvg="http://schemas.microsoft.com/office/drawing/2016/SVG/main" r:embed="rId12"/>
              </a:ext>
            </a:extLst>
          </a:blip>
          <a:srcRect/>
          <a:stretch>
            <a:fillRect l="10383" t="-7038" r="11456" b="-707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AE1AC2-B4BE-4B3F-AA6A-1BA30627BA4A}">
      <dsp:nvSpPr>
        <dsp:cNvPr id="0" name=""/>
        <dsp:cNvSpPr/>
      </dsp:nvSpPr>
      <dsp:spPr>
        <a:xfrm>
          <a:off x="3963197" y="3230966"/>
          <a:ext cx="1639602" cy="608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kern="1200">
              <a:latin typeface="Gill Sans MT" panose="020B0502020104020203" pitchFamily="34" charset="0"/>
            </a:rPr>
            <a:t>Use free tools like Google Alerts and </a:t>
          </a:r>
          <a:r>
            <a:rPr lang="en-US" sz="1400" kern="1200" err="1">
              <a:latin typeface="Gill Sans MT" panose="020B0502020104020203" pitchFamily="34" charset="0"/>
            </a:rPr>
            <a:t>Talkwalker</a:t>
          </a:r>
          <a:endParaRPr lang="en-US" sz="1400" kern="1200">
            <a:latin typeface="Gill Sans MT" panose="020B0502020104020203" pitchFamily="34" charset="0"/>
          </a:endParaRPr>
        </a:p>
      </dsp:txBody>
      <dsp:txXfrm>
        <a:off x="3963197" y="3230966"/>
        <a:ext cx="1639602" cy="60829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AEA88E-EDEF-4293-B9EB-CA66E9E0AEB9}">
      <dsp:nvSpPr>
        <dsp:cNvPr id="0" name=""/>
        <dsp:cNvSpPr/>
      </dsp:nvSpPr>
      <dsp:spPr>
        <a:xfrm>
          <a:off x="454105" y="380659"/>
          <a:ext cx="1182560" cy="847392"/>
        </a:xfrm>
        <a:prstGeom prst="roundRect">
          <a:avLst/>
        </a:prstGeom>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16186" t="630" r="15800" b="6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D68B30-4F83-4F24-8CFD-4392FA0F39EB}">
      <dsp:nvSpPr>
        <dsp:cNvPr id="0" name=""/>
        <dsp:cNvSpPr/>
      </dsp:nvSpPr>
      <dsp:spPr>
        <a:xfrm>
          <a:off x="4576" y="1264355"/>
          <a:ext cx="2081619" cy="567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kern="1200">
              <a:latin typeface="Gill Sans MT" panose="020B0502020104020203" pitchFamily="34" charset="0"/>
            </a:rPr>
            <a:t>Safety of approved, authorized, or unapproved interventions</a:t>
          </a:r>
        </a:p>
      </dsp:txBody>
      <dsp:txXfrm>
        <a:off x="4576" y="1264355"/>
        <a:ext cx="2081619" cy="567311"/>
      </dsp:txXfrm>
    </dsp:sp>
    <dsp:sp modelId="{760D3331-9F78-4D4B-8725-05D05ECD6BB5}">
      <dsp:nvSpPr>
        <dsp:cNvPr id="0" name=""/>
        <dsp:cNvSpPr/>
      </dsp:nvSpPr>
      <dsp:spPr>
        <a:xfrm>
          <a:off x="2704040" y="361927"/>
          <a:ext cx="1182560" cy="847392"/>
        </a:xfrm>
        <a:prstGeom prst="roundRect">
          <a:avLst/>
        </a:prstGeom>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16408" t="957" r="13499" b="-329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57AAED-87E6-41B1-B28D-678D566811F7}">
      <dsp:nvSpPr>
        <dsp:cNvPr id="0" name=""/>
        <dsp:cNvSpPr/>
      </dsp:nvSpPr>
      <dsp:spPr>
        <a:xfrm>
          <a:off x="2239174" y="1264355"/>
          <a:ext cx="2112293" cy="567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kern="1200">
              <a:latin typeface="Gill Sans MT" panose="020B0502020104020203" pitchFamily="34" charset="0"/>
            </a:rPr>
            <a:t>Efficacy of approved, authorized, or unapproved interventions</a:t>
          </a:r>
        </a:p>
      </dsp:txBody>
      <dsp:txXfrm>
        <a:off x="2239174" y="1264355"/>
        <a:ext cx="2112293" cy="567311"/>
      </dsp:txXfrm>
    </dsp:sp>
    <dsp:sp modelId="{EBE55760-B10A-4FBD-9286-DB1A241A7D01}">
      <dsp:nvSpPr>
        <dsp:cNvPr id="0" name=""/>
        <dsp:cNvSpPr/>
      </dsp:nvSpPr>
      <dsp:spPr>
        <a:xfrm>
          <a:off x="4504446" y="361927"/>
          <a:ext cx="1182560" cy="847392"/>
        </a:xfrm>
        <a:prstGeom prst="roundRect">
          <a:avLst/>
        </a:prstGeom>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16409" t="957" r="15219" b="-781"/>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B62F4E-DC9B-41A1-A98D-0DD364631C89}">
      <dsp:nvSpPr>
        <dsp:cNvPr id="0" name=""/>
        <dsp:cNvSpPr/>
      </dsp:nvSpPr>
      <dsp:spPr>
        <a:xfrm>
          <a:off x="4600338" y="1264355"/>
          <a:ext cx="990776" cy="567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kern="1200">
              <a:latin typeface="Gill Sans MT" panose="020B0502020104020203" pitchFamily="34" charset="0"/>
            </a:rPr>
            <a:t>Changing  guidance</a:t>
          </a:r>
        </a:p>
      </dsp:txBody>
      <dsp:txXfrm>
        <a:off x="4600338" y="1264355"/>
        <a:ext cx="990776" cy="567311"/>
      </dsp:txXfrm>
    </dsp:sp>
    <dsp:sp modelId="{AC8E936D-98E3-444B-89BA-BAEF1E35089C}">
      <dsp:nvSpPr>
        <dsp:cNvPr id="0" name=""/>
        <dsp:cNvSpPr/>
      </dsp:nvSpPr>
      <dsp:spPr>
        <a:xfrm>
          <a:off x="5942514" y="361927"/>
          <a:ext cx="1182560" cy="847392"/>
        </a:xfrm>
        <a:prstGeom prst="roundRect">
          <a:avLst/>
        </a:prstGeom>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l="15934" t="957" r="16409" b="26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B0052B-3194-4496-8E73-6128FC9E1ED4}">
      <dsp:nvSpPr>
        <dsp:cNvPr id="0" name=""/>
        <dsp:cNvSpPr/>
      </dsp:nvSpPr>
      <dsp:spPr>
        <a:xfrm>
          <a:off x="5839985" y="1264355"/>
          <a:ext cx="1387618" cy="567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kern="1200">
              <a:latin typeface="Gill Sans MT" panose="020B0502020104020203" pitchFamily="34" charset="0"/>
            </a:rPr>
            <a:t>Risk or severity of a health condition</a:t>
          </a:r>
        </a:p>
      </dsp:txBody>
      <dsp:txXfrm>
        <a:off x="5839985" y="1264355"/>
        <a:ext cx="1387618" cy="567311"/>
      </dsp:txXfrm>
    </dsp:sp>
    <dsp:sp modelId="{F8DE6C1E-5B13-4827-B99A-9F07EA7AEDA2}">
      <dsp:nvSpPr>
        <dsp:cNvPr id="0" name=""/>
        <dsp:cNvSpPr/>
      </dsp:nvSpPr>
      <dsp:spPr>
        <a:xfrm>
          <a:off x="7553872" y="361927"/>
          <a:ext cx="1182560" cy="847392"/>
        </a:xfrm>
        <a:prstGeom prst="roundRect">
          <a:avLst/>
        </a:prstGeom>
        <a:blipFill dpi="0" rotWithShape="1">
          <a:blip xmlns:r="http://schemas.openxmlformats.org/officeDocument/2006/relationships" r:embed="rId9">
            <a:extLst>
              <a:ext uri="{96DAC541-7B7A-43D3-8B79-37D633B846F1}">
                <asvg:svgBlip xmlns:asvg="http://schemas.microsoft.com/office/drawing/2016/SVG/main" r:embed="rId10"/>
              </a:ext>
            </a:extLst>
          </a:blip>
          <a:srcRect/>
          <a:stretch>
            <a:fillRect l="16407" t="957" r="16545" b="1153"/>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F20CFA-E1CD-4BB5-8C73-42D2B2DA2B5E}">
      <dsp:nvSpPr>
        <dsp:cNvPr id="0" name=""/>
        <dsp:cNvSpPr/>
      </dsp:nvSpPr>
      <dsp:spPr>
        <a:xfrm>
          <a:off x="7380582" y="1264355"/>
          <a:ext cx="1529140" cy="567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kern="1200">
              <a:latin typeface="Gill Sans MT" panose="020B0502020104020203" pitchFamily="34" charset="0"/>
            </a:rPr>
            <a:t>Cause of a health condition</a:t>
          </a:r>
        </a:p>
      </dsp:txBody>
      <dsp:txXfrm>
        <a:off x="7380582" y="1264355"/>
        <a:ext cx="1529140" cy="567311"/>
      </dsp:txXfrm>
    </dsp:sp>
    <dsp:sp modelId="{2715234D-A403-4142-920E-AAF4FD4FBEE2}">
      <dsp:nvSpPr>
        <dsp:cNvPr id="0" name=""/>
        <dsp:cNvSpPr/>
      </dsp:nvSpPr>
      <dsp:spPr>
        <a:xfrm>
          <a:off x="9330202" y="361927"/>
          <a:ext cx="1182560" cy="847392"/>
        </a:xfrm>
        <a:prstGeom prst="roundRect">
          <a:avLst/>
        </a:prstGeom>
        <a:blipFill dpi="0" rotWithShape="1">
          <a:blip xmlns:r="http://schemas.openxmlformats.org/officeDocument/2006/relationships" r:embed="rId11">
            <a:extLst>
              <a:ext uri="{96DAC541-7B7A-43D3-8B79-37D633B846F1}">
                <asvg:svgBlip xmlns:asvg="http://schemas.microsoft.com/office/drawing/2016/SVG/main" r:embed="rId12"/>
              </a:ext>
            </a:extLst>
          </a:blip>
          <a:srcRect/>
          <a:stretch>
            <a:fillRect l="14716" t="956" r="16409" b="-151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5E01E7-1024-4838-B10A-A12A83C940E1}">
      <dsp:nvSpPr>
        <dsp:cNvPr id="0" name=""/>
        <dsp:cNvSpPr/>
      </dsp:nvSpPr>
      <dsp:spPr>
        <a:xfrm>
          <a:off x="9062701" y="1264355"/>
          <a:ext cx="1717561" cy="567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kern="1200">
              <a:latin typeface="Gill Sans MT" panose="020B0502020104020203" pitchFamily="34" charset="0"/>
            </a:rPr>
            <a:t>Trustworthiness of health agency or organization</a:t>
          </a:r>
        </a:p>
      </dsp:txBody>
      <dsp:txXfrm>
        <a:off x="9062701" y="1264355"/>
        <a:ext cx="1717561" cy="567311"/>
      </dsp:txXfrm>
    </dsp:sp>
    <dsp:sp modelId="{2E454FFD-AE91-4162-A319-1C8FE08F689D}">
      <dsp:nvSpPr>
        <dsp:cNvPr id="0" name=""/>
        <dsp:cNvSpPr/>
      </dsp:nvSpPr>
      <dsp:spPr>
        <a:xfrm>
          <a:off x="207663" y="2284453"/>
          <a:ext cx="1182560" cy="847392"/>
        </a:xfrm>
        <a:prstGeom prst="roundRect">
          <a:avLst/>
        </a:prstGeom>
        <a:blipFill dpi="0" rotWithShape="1">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l="16124" t="-141" r="15656" b="541"/>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DAD745-6468-43C2-809C-C04E49545190}">
      <dsp:nvSpPr>
        <dsp:cNvPr id="0" name=""/>
        <dsp:cNvSpPr/>
      </dsp:nvSpPr>
      <dsp:spPr>
        <a:xfrm>
          <a:off x="100011" y="3050457"/>
          <a:ext cx="1397863" cy="567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kern="1200">
              <a:latin typeface="Gill Sans MT" panose="020B0502020104020203" pitchFamily="34" charset="0"/>
            </a:rPr>
            <a:t>Trustworthiness of implementers</a:t>
          </a:r>
        </a:p>
      </dsp:txBody>
      <dsp:txXfrm>
        <a:off x="100011" y="3050457"/>
        <a:ext cx="1397863" cy="567311"/>
      </dsp:txXfrm>
    </dsp:sp>
    <dsp:sp modelId="{297D806A-A9FC-458D-A705-F7EA4392F4CA}">
      <dsp:nvSpPr>
        <dsp:cNvPr id="0" name=""/>
        <dsp:cNvSpPr/>
      </dsp:nvSpPr>
      <dsp:spPr>
        <a:xfrm>
          <a:off x="2095834" y="2284453"/>
          <a:ext cx="1182560" cy="847392"/>
        </a:xfrm>
        <a:prstGeom prst="roundRect">
          <a:avLst/>
        </a:prstGeom>
        <a:blipFill dpi="0" rotWithShape="1">
          <a:blip xmlns:r="http://schemas.openxmlformats.org/officeDocument/2006/relationships" r:embed="rId15">
            <a:extLst>
              <a:ext uri="{96DAC541-7B7A-43D3-8B79-37D633B846F1}">
                <asvg:svgBlip xmlns:asvg="http://schemas.microsoft.com/office/drawing/2016/SVG/main" r:embed="rId16"/>
              </a:ext>
            </a:extLst>
          </a:blip>
          <a:srcRect/>
          <a:stretch>
            <a:fillRect l="15515" t="-142" r="15656" b="-34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DF31E4-511D-40ED-A5B0-68CC8D57956E}">
      <dsp:nvSpPr>
        <dsp:cNvPr id="0" name=""/>
        <dsp:cNvSpPr/>
      </dsp:nvSpPr>
      <dsp:spPr>
        <a:xfrm>
          <a:off x="1650854" y="3050457"/>
          <a:ext cx="2072520" cy="567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kern="1200">
              <a:latin typeface="Gill Sans MT" panose="020B0502020104020203" pitchFamily="34" charset="0"/>
            </a:rPr>
            <a:t>How people understand the world around them</a:t>
          </a:r>
        </a:p>
      </dsp:txBody>
      <dsp:txXfrm>
        <a:off x="1650854" y="3050457"/>
        <a:ext cx="2072520" cy="567311"/>
      </dsp:txXfrm>
    </dsp:sp>
    <dsp:sp modelId="{7E039A35-485B-416C-80A0-036F18CF58ED}">
      <dsp:nvSpPr>
        <dsp:cNvPr id="0" name=""/>
        <dsp:cNvSpPr/>
      </dsp:nvSpPr>
      <dsp:spPr>
        <a:xfrm>
          <a:off x="4617321" y="2312109"/>
          <a:ext cx="1182560" cy="847392"/>
        </a:xfrm>
        <a:prstGeom prst="roundRect">
          <a:avLst/>
        </a:prstGeom>
        <a:blipFill dpi="0" rotWithShape="1">
          <a:blip xmlns:r="http://schemas.openxmlformats.org/officeDocument/2006/relationships" r:embed="rId17">
            <a:extLst>
              <a:ext uri="{96DAC541-7B7A-43D3-8B79-37D633B846F1}">
                <asvg:svgBlip xmlns:asvg="http://schemas.microsoft.com/office/drawing/2016/SVG/main" r:embed="rId18"/>
              </a:ext>
            </a:extLst>
          </a:blip>
          <a:srcRect/>
          <a:stretch>
            <a:fillRect l="16125" t="-1031" r="15047" b="541"/>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EC3728-4905-4AF5-AB8C-D5DC8E45DF49}">
      <dsp:nvSpPr>
        <dsp:cNvPr id="0" name=""/>
        <dsp:cNvSpPr/>
      </dsp:nvSpPr>
      <dsp:spPr>
        <a:xfrm>
          <a:off x="3876353" y="3050457"/>
          <a:ext cx="2664497" cy="567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kern="1200">
              <a:latin typeface="Gill Sans MT" panose="020B0502020104020203" pitchFamily="34" charset="0"/>
            </a:rPr>
            <a:t>Blaming or stigmatizing a population as the cause or spreader of a health condition</a:t>
          </a:r>
        </a:p>
      </dsp:txBody>
      <dsp:txXfrm>
        <a:off x="3876353" y="3050457"/>
        <a:ext cx="2664497" cy="567311"/>
      </dsp:txXfrm>
    </dsp:sp>
    <dsp:sp modelId="{DD6FDC62-E0FD-41C6-9CFA-7A4D83793710}">
      <dsp:nvSpPr>
        <dsp:cNvPr id="0" name=""/>
        <dsp:cNvSpPr/>
      </dsp:nvSpPr>
      <dsp:spPr>
        <a:xfrm>
          <a:off x="6982339" y="2256797"/>
          <a:ext cx="1182560" cy="847392"/>
        </a:xfrm>
        <a:prstGeom prst="roundRect">
          <a:avLst/>
        </a:prstGeom>
        <a:blipFill dpi="0" rotWithShape="1">
          <a:blip xmlns:r="http://schemas.openxmlformats.org/officeDocument/2006/relationships" r:embed="rId19">
            <a:extLst>
              <a:ext uri="{96DAC541-7B7A-43D3-8B79-37D633B846F1}">
                <asvg:svgBlip xmlns:asvg="http://schemas.microsoft.com/office/drawing/2016/SVG/main" r:embed="rId20"/>
              </a:ext>
            </a:extLst>
          </a:blip>
          <a:srcRect/>
          <a:stretch>
            <a:fillRect l="16267" t="747" r="16123" b="541"/>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113E39-2FDD-425F-B3F1-85FAC86C8CD6}">
      <dsp:nvSpPr>
        <dsp:cNvPr id="0" name=""/>
        <dsp:cNvSpPr/>
      </dsp:nvSpPr>
      <dsp:spPr>
        <a:xfrm>
          <a:off x="6693828" y="3050457"/>
          <a:ext cx="1759582" cy="567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kern="1200">
              <a:latin typeface="Gill Sans MT" panose="020B0502020104020203" pitchFamily="34" charset="0"/>
            </a:rPr>
            <a:t>Confusion around previous messaging</a:t>
          </a:r>
        </a:p>
      </dsp:txBody>
      <dsp:txXfrm>
        <a:off x="6693828" y="3050457"/>
        <a:ext cx="1759582" cy="567311"/>
      </dsp:txXfrm>
    </dsp:sp>
    <dsp:sp modelId="{1C11F2F1-9041-4C7C-B3C1-D6CFADE7FADF}">
      <dsp:nvSpPr>
        <dsp:cNvPr id="0" name=""/>
        <dsp:cNvSpPr/>
      </dsp:nvSpPr>
      <dsp:spPr>
        <a:xfrm>
          <a:off x="9054328" y="2247578"/>
          <a:ext cx="1182560" cy="847392"/>
        </a:xfrm>
        <a:prstGeom prst="roundRect">
          <a:avLst/>
        </a:prstGeom>
        <a:blipFill dpi="0" rotWithShape="1">
          <a:blip xmlns:r="http://schemas.openxmlformats.org/officeDocument/2006/relationships" r:embed="rId21">
            <a:extLst>
              <a:ext uri="{96DAC541-7B7A-43D3-8B79-37D633B846F1}">
                <asvg:svgBlip xmlns:asvg="http://schemas.microsoft.com/office/drawing/2016/SVG/main" r:embed="rId22"/>
              </a:ext>
            </a:extLst>
          </a:blip>
          <a:srcRect/>
          <a:stretch>
            <a:fillRect l="15653" t="-145" r="14906" b="-123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BBB0DC-1B79-48DA-822F-89EFC7A0BF2D}">
      <dsp:nvSpPr>
        <dsp:cNvPr id="0" name=""/>
        <dsp:cNvSpPr/>
      </dsp:nvSpPr>
      <dsp:spPr>
        <a:xfrm>
          <a:off x="8606389" y="3050457"/>
          <a:ext cx="2078438" cy="567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kern="1200">
              <a:latin typeface="Gill Sans MT" panose="020B0502020104020203" pitchFamily="34" charset="0"/>
            </a:rPr>
            <a:t>Desire for certainty when the situation is uncertain</a:t>
          </a:r>
        </a:p>
      </dsp:txBody>
      <dsp:txXfrm>
        <a:off x="8606389" y="3050457"/>
        <a:ext cx="2078438" cy="56731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AEA88E-EDEF-4293-B9EB-CA66E9E0AEB9}">
      <dsp:nvSpPr>
        <dsp:cNvPr id="0" name=""/>
        <dsp:cNvSpPr/>
      </dsp:nvSpPr>
      <dsp:spPr>
        <a:xfrm>
          <a:off x="1077" y="995428"/>
          <a:ext cx="1994858" cy="1374457"/>
        </a:xfrm>
        <a:prstGeom prst="roundRect">
          <a:avLst/>
        </a:prstGeom>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8757" t="-6426" r="6949" b="-1664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D68B30-4F83-4F24-8CFD-4392FA0F39EB}">
      <dsp:nvSpPr>
        <dsp:cNvPr id="0" name=""/>
        <dsp:cNvSpPr/>
      </dsp:nvSpPr>
      <dsp:spPr>
        <a:xfrm>
          <a:off x="115841" y="2369885"/>
          <a:ext cx="1765329" cy="740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a:latin typeface="Gill Sans MT" panose="020B0502020104020203" pitchFamily="34" charset="0"/>
            </a:rPr>
            <a:t>Understand </a:t>
          </a:r>
          <a:br>
            <a:rPr lang="en-US" sz="1800" kern="1200">
              <a:latin typeface="Gill Sans MT" panose="020B0502020104020203" pitchFamily="34" charset="0"/>
            </a:rPr>
          </a:br>
          <a:r>
            <a:rPr lang="en-US" sz="1800" kern="1200">
              <a:latin typeface="Gill Sans MT" panose="020B0502020104020203" pitchFamily="34" charset="0"/>
            </a:rPr>
            <a:t>the type of rumor that </a:t>
          </a:r>
          <a:br>
            <a:rPr lang="en-US" sz="1800" kern="1200">
              <a:latin typeface="Gill Sans MT" panose="020B0502020104020203" pitchFamily="34" charset="0"/>
            </a:rPr>
          </a:br>
          <a:r>
            <a:rPr lang="en-US" sz="1800" kern="1200">
              <a:latin typeface="Gill Sans MT" panose="020B0502020104020203" pitchFamily="34" charset="0"/>
            </a:rPr>
            <a:t>is circulating</a:t>
          </a:r>
        </a:p>
      </dsp:txBody>
      <dsp:txXfrm>
        <a:off x="115841" y="2369885"/>
        <a:ext cx="1765329" cy="740092"/>
      </dsp:txXfrm>
    </dsp:sp>
    <dsp:sp modelId="{1D2A559A-F501-45F2-9AB8-70A846482D38}">
      <dsp:nvSpPr>
        <dsp:cNvPr id="0" name=""/>
        <dsp:cNvSpPr/>
      </dsp:nvSpPr>
      <dsp:spPr>
        <a:xfrm>
          <a:off x="2195505" y="995428"/>
          <a:ext cx="1994858" cy="1374457"/>
        </a:xfrm>
        <a:prstGeom prst="round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9F415E-4562-4CEC-8BE3-FD62B070C0A8}">
      <dsp:nvSpPr>
        <dsp:cNvPr id="0" name=""/>
        <dsp:cNvSpPr/>
      </dsp:nvSpPr>
      <dsp:spPr>
        <a:xfrm>
          <a:off x="2327615" y="2369885"/>
          <a:ext cx="1730639" cy="740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a:latin typeface="Gill Sans MT" panose="020B0502020104020203" pitchFamily="34" charset="0"/>
            </a:rPr>
            <a:t>Deconstruct it to show what the rumor </a:t>
          </a:r>
          <a:br>
            <a:rPr lang="en-US" sz="1800" kern="1200">
              <a:latin typeface="Gill Sans MT" panose="020B0502020104020203" pitchFamily="34" charset="0"/>
            </a:rPr>
          </a:br>
          <a:r>
            <a:rPr lang="en-US" sz="1800" kern="1200">
              <a:latin typeface="Gill Sans MT" panose="020B0502020104020203" pitchFamily="34" charset="0"/>
            </a:rPr>
            <a:t>aims to do</a:t>
          </a:r>
        </a:p>
      </dsp:txBody>
      <dsp:txXfrm>
        <a:off x="2327615" y="2369885"/>
        <a:ext cx="1730639" cy="740092"/>
      </dsp:txXfrm>
    </dsp:sp>
    <dsp:sp modelId="{5F3DEF2D-6345-4B8E-97C4-1B2CE122D9B5}">
      <dsp:nvSpPr>
        <dsp:cNvPr id="0" name=""/>
        <dsp:cNvSpPr/>
      </dsp:nvSpPr>
      <dsp:spPr>
        <a:xfrm>
          <a:off x="4576562" y="995428"/>
          <a:ext cx="1994858" cy="1374457"/>
        </a:xfrm>
        <a:prstGeom prst="round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E48BF6-C216-47F8-ACE4-3B9E7FBA05C7}">
      <dsp:nvSpPr>
        <dsp:cNvPr id="0" name=""/>
        <dsp:cNvSpPr/>
      </dsp:nvSpPr>
      <dsp:spPr>
        <a:xfrm>
          <a:off x="4389933" y="2369885"/>
          <a:ext cx="2368116" cy="740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a:latin typeface="Gill Sans MT" panose="020B0502020104020203" pitchFamily="34" charset="0"/>
            </a:rPr>
            <a:t>Identify what information, if shared with people, would resolve the rumor</a:t>
          </a:r>
        </a:p>
      </dsp:txBody>
      <dsp:txXfrm>
        <a:off x="4389933" y="2369885"/>
        <a:ext cx="2368116" cy="740092"/>
      </dsp:txXfrm>
    </dsp:sp>
    <dsp:sp modelId="{E8FC9BE8-6017-4488-B040-2DD859F6B6C4}">
      <dsp:nvSpPr>
        <dsp:cNvPr id="0" name=""/>
        <dsp:cNvSpPr/>
      </dsp:nvSpPr>
      <dsp:spPr>
        <a:xfrm>
          <a:off x="7173363" y="995428"/>
          <a:ext cx="1994858" cy="1374457"/>
        </a:xfrm>
        <a:prstGeom prst="roundRect">
          <a:avLst/>
        </a:prstGeom>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l="2721" t="-11811" r="8391" b="-1796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75F332-5B63-4238-9C1C-22CBDBAFDE5F}">
      <dsp:nvSpPr>
        <dsp:cNvPr id="0" name=""/>
        <dsp:cNvSpPr/>
      </dsp:nvSpPr>
      <dsp:spPr>
        <a:xfrm>
          <a:off x="6957619" y="2369885"/>
          <a:ext cx="2426346" cy="740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a:latin typeface="Gill Sans MT" panose="020B0502020104020203" pitchFamily="34" charset="0"/>
            </a:rPr>
            <a:t>Identify the level of </a:t>
          </a:r>
          <a:br>
            <a:rPr lang="en-US" sz="1800" kern="1200">
              <a:latin typeface="Gill Sans MT" panose="020B0502020104020203" pitchFamily="34" charset="0"/>
            </a:rPr>
          </a:br>
          <a:r>
            <a:rPr lang="en-US" sz="1800" kern="1200">
              <a:latin typeface="Gill Sans MT" panose="020B0502020104020203" pitchFamily="34" charset="0"/>
            </a:rPr>
            <a:t>risk the rumor poses to people’s health </a:t>
          </a:r>
          <a:br>
            <a:rPr lang="en-US" sz="1800" kern="1200">
              <a:latin typeface="Gill Sans MT" panose="020B0502020104020203" pitchFamily="34" charset="0"/>
            </a:rPr>
          </a:br>
          <a:r>
            <a:rPr lang="en-US" sz="1800" kern="1200">
              <a:latin typeface="Gill Sans MT" panose="020B0502020104020203" pitchFamily="34" charset="0"/>
            </a:rPr>
            <a:t>and wellbeing*</a:t>
          </a:r>
        </a:p>
      </dsp:txBody>
      <dsp:txXfrm>
        <a:off x="6957619" y="2369885"/>
        <a:ext cx="2426346" cy="740092"/>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8ABAE7-E55F-CD4F-A695-F6C1BB05932B}" type="datetimeFigureOut">
              <a:rPr lang="en-US" smtClean="0"/>
              <a:t>3/10/26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5B9A93-BD3E-B647-AD3C-B84770CE16BA}" type="slidenum">
              <a:rPr lang="en-US" smtClean="0"/>
              <a:t>‹#›</a:t>
            </a:fld>
            <a:endParaRPr lang="en-US"/>
          </a:p>
        </p:txBody>
      </p:sp>
    </p:spTree>
    <p:extLst>
      <p:ext uri="{BB962C8B-B14F-4D97-AF65-F5344CB8AC3E}">
        <p14:creationId xmlns:p14="http://schemas.microsoft.com/office/powerpoint/2010/main" val="3925364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conducted a survey before and after strategic planning (SP) sessions. The pre-survey can be distributed one week in advance via email and we recommend sharing a QR code/link at the beginning of the session as a prompt to those who did not already fill it out. These data are used for program improvement processes and session attendees are asked to contribute in their professional capacity.</a:t>
            </a:r>
          </a:p>
        </p:txBody>
      </p:sp>
      <p:sp>
        <p:nvSpPr>
          <p:cNvPr id="4" name="Slide Number Placeholder 3"/>
          <p:cNvSpPr>
            <a:spLocks noGrp="1"/>
          </p:cNvSpPr>
          <p:nvPr>
            <p:ph type="sldNum" sz="quarter" idx="5"/>
          </p:nvPr>
        </p:nvSpPr>
        <p:spPr/>
        <p:txBody>
          <a:bodyPr/>
          <a:lstStyle/>
          <a:p>
            <a:fld id="{225B9A93-BD3E-B647-AD3C-B84770CE16BA}" type="slidenum">
              <a:rPr lang="en-US" smtClean="0"/>
              <a:t>1</a:t>
            </a:fld>
            <a:endParaRPr lang="en-US"/>
          </a:p>
        </p:txBody>
      </p:sp>
    </p:spTree>
    <p:extLst>
      <p:ext uri="{BB962C8B-B14F-4D97-AF65-F5344CB8AC3E}">
        <p14:creationId xmlns:p14="http://schemas.microsoft.com/office/powerpoint/2010/main" val="4046651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presents recent examples of headlines showing how misleading and harmful rumors tangibly impact public health emergency preparedness and response. Replace images with headlines more relevant to your audience and time period.</a:t>
            </a:r>
          </a:p>
        </p:txBody>
      </p:sp>
      <p:sp>
        <p:nvSpPr>
          <p:cNvPr id="4" name="Slide Number Placeholder 3"/>
          <p:cNvSpPr>
            <a:spLocks noGrp="1"/>
          </p:cNvSpPr>
          <p:nvPr>
            <p:ph type="sldNum" sz="quarter" idx="5"/>
          </p:nvPr>
        </p:nvSpPr>
        <p:spPr/>
        <p:txBody>
          <a:bodyPr/>
          <a:lstStyle/>
          <a:p>
            <a:fld id="{225B9A93-BD3E-B647-AD3C-B84770CE16BA}" type="slidenum">
              <a:rPr lang="en-US" smtClean="0"/>
              <a:t>10</a:t>
            </a:fld>
            <a:endParaRPr lang="en-US"/>
          </a:p>
        </p:txBody>
      </p:sp>
    </p:spTree>
    <p:extLst>
      <p:ext uri="{BB962C8B-B14F-4D97-AF65-F5344CB8AC3E}">
        <p14:creationId xmlns:p14="http://schemas.microsoft.com/office/powerpoint/2010/main" val="552194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CE9A7-A13B-68C4-ACFC-B3A4CABB32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D4C205-E76C-C48A-C06D-F09EE6075C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729DF4-CA35-144A-4930-AAD2F3366F30}"/>
              </a:ext>
            </a:extLst>
          </p:cNvPr>
          <p:cNvSpPr>
            <a:spLocks noGrp="1"/>
          </p:cNvSpPr>
          <p:nvPr>
            <p:ph type="body" idx="1"/>
          </p:nvPr>
        </p:nvSpPr>
        <p:spPr/>
        <p:txBody>
          <a:bodyPr/>
          <a:lstStyle/>
          <a:p>
            <a:r>
              <a:rPr lang="en-US" dirty="0"/>
              <a:t>This slide is used to denote how in practice, dealing with misinformation feels a lot like this: chaotic, there’s always another fire to put out, overwhelming.</a:t>
            </a:r>
          </a:p>
        </p:txBody>
      </p:sp>
      <p:sp>
        <p:nvSpPr>
          <p:cNvPr id="4" name="Slide Number Placeholder 3">
            <a:extLst>
              <a:ext uri="{FF2B5EF4-FFF2-40B4-BE49-F238E27FC236}">
                <a16:creationId xmlns:a16="http://schemas.microsoft.com/office/drawing/2014/main" id="{3FD166F7-CF3B-EF2B-026B-196838B5D049}"/>
              </a:ext>
            </a:extLst>
          </p:cNvPr>
          <p:cNvSpPr>
            <a:spLocks noGrp="1"/>
          </p:cNvSpPr>
          <p:nvPr>
            <p:ph type="sldNum" sz="quarter" idx="5"/>
          </p:nvPr>
        </p:nvSpPr>
        <p:spPr/>
        <p:txBody>
          <a:bodyPr/>
          <a:lstStyle/>
          <a:p>
            <a:fld id="{225B9A93-BD3E-B647-AD3C-B84770CE16BA}" type="slidenum">
              <a:rPr lang="en-US" smtClean="0"/>
              <a:t>11</a:t>
            </a:fld>
            <a:endParaRPr lang="en-US"/>
          </a:p>
        </p:txBody>
      </p:sp>
    </p:spTree>
    <p:extLst>
      <p:ext uri="{BB962C8B-B14F-4D97-AF65-F5344CB8AC3E}">
        <p14:creationId xmlns:p14="http://schemas.microsoft.com/office/powerpoint/2010/main" val="3378751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the importance of answering people’s questions and concerns before information voids are filled with false claims that fester into mis- and disinformation. Questions and concerns are more common, especially during the onset of an emergency, and are easier to address. False narratives are more difficult to ‘unstick’ from people’s minds.</a:t>
            </a:r>
          </a:p>
          <a:p>
            <a:endParaRPr lang="en-US" dirty="0"/>
          </a:p>
          <a:p>
            <a:endParaRPr lang="en-US" dirty="0"/>
          </a:p>
        </p:txBody>
      </p:sp>
      <p:sp>
        <p:nvSpPr>
          <p:cNvPr id="4" name="Slide Number Placeholder 3"/>
          <p:cNvSpPr>
            <a:spLocks noGrp="1"/>
          </p:cNvSpPr>
          <p:nvPr>
            <p:ph type="sldNum" sz="quarter" idx="5"/>
          </p:nvPr>
        </p:nvSpPr>
        <p:spPr/>
        <p:txBody>
          <a:bodyPr/>
          <a:lstStyle/>
          <a:p>
            <a:fld id="{225B9A93-BD3E-B647-AD3C-B84770CE16BA}" type="slidenum">
              <a:rPr lang="en-US" smtClean="0"/>
              <a:t>12</a:t>
            </a:fld>
            <a:endParaRPr lang="en-US"/>
          </a:p>
        </p:txBody>
      </p:sp>
    </p:spTree>
    <p:extLst>
      <p:ext uri="{BB962C8B-B14F-4D97-AF65-F5344CB8AC3E}">
        <p14:creationId xmlns:p14="http://schemas.microsoft.com/office/powerpoint/2010/main" val="2614477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F408B-CF09-5F79-F074-4C7F2294A8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E4C1BA-24AC-2575-9A30-2A4C53DC1A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24AA03-D9AF-8672-3F00-4677B8D84AB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Participants can follow the content of this presentation by having the Practical Playbook for Addressing Health Rumors open on their computers: https://centerforhealthsecurity.org/our-work/research-projects/trust-in-public-health/tackling-rumors/trust-playbook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Strategic planning sessions pull heavily from the Playbook’s content and use it as a capacity-building tool for strategically managing rumors. </a:t>
            </a:r>
          </a:p>
        </p:txBody>
      </p:sp>
      <p:sp>
        <p:nvSpPr>
          <p:cNvPr id="4" name="Slide Number Placeholder 3">
            <a:extLst>
              <a:ext uri="{FF2B5EF4-FFF2-40B4-BE49-F238E27FC236}">
                <a16:creationId xmlns:a16="http://schemas.microsoft.com/office/drawing/2014/main" id="{A45E0749-B668-71AC-193C-336934DA00B6}"/>
              </a:ext>
            </a:extLst>
          </p:cNvPr>
          <p:cNvSpPr>
            <a:spLocks noGrp="1"/>
          </p:cNvSpPr>
          <p:nvPr>
            <p:ph type="sldNum" sz="quarter" idx="5"/>
          </p:nvPr>
        </p:nvSpPr>
        <p:spPr/>
        <p:txBody>
          <a:bodyPr/>
          <a:lstStyle/>
          <a:p>
            <a:fld id="{225B9A93-BD3E-B647-AD3C-B84770CE16BA}" type="slidenum">
              <a:rPr lang="en-US" smtClean="0"/>
              <a:t>13</a:t>
            </a:fld>
            <a:endParaRPr lang="en-US"/>
          </a:p>
        </p:txBody>
      </p:sp>
    </p:spTree>
    <p:extLst>
      <p:ext uri="{BB962C8B-B14F-4D97-AF65-F5344CB8AC3E}">
        <p14:creationId xmlns:p14="http://schemas.microsoft.com/office/powerpoint/2010/main" val="4250747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5B9A93-BD3E-B647-AD3C-B84770CE16BA}" type="slidenum">
              <a:rPr lang="en-US" smtClean="0"/>
              <a:t>14</a:t>
            </a:fld>
            <a:endParaRPr lang="en-US"/>
          </a:p>
        </p:txBody>
      </p:sp>
    </p:spTree>
    <p:extLst>
      <p:ext uri="{BB962C8B-B14F-4D97-AF65-F5344CB8AC3E}">
        <p14:creationId xmlns:p14="http://schemas.microsoft.com/office/powerpoint/2010/main" val="38198498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there is time: pause at the end and ask the group: </a:t>
            </a:r>
            <a:r>
              <a:rPr lang="en-US" sz="1200" b="1" kern="1200" dirty="0">
                <a:solidFill>
                  <a:schemeClr val="tx1"/>
                </a:solidFill>
                <a:effectLst/>
                <a:latin typeface="+mn-lt"/>
                <a:ea typeface="+mn-ea"/>
                <a:cs typeface="+mn-cs"/>
              </a:rPr>
              <a:t>which of these do you already practice? </a:t>
            </a:r>
            <a:r>
              <a:rPr lang="en-US" sz="1200" b="0" kern="1200" dirty="0">
                <a:solidFill>
                  <a:schemeClr val="tx1"/>
                </a:solidFill>
                <a:effectLst/>
                <a:latin typeface="+mn-lt"/>
                <a:ea typeface="+mn-ea"/>
                <a:cs typeface="+mn-cs"/>
              </a:rPr>
              <a:t>Refer to the Practical Playbook for Addressing Health Rumors for more information on this section.</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25B9A93-BD3E-B647-AD3C-B84770CE16BA}" type="slidenum">
              <a:rPr lang="en-US" smtClean="0"/>
              <a:t>15</a:t>
            </a:fld>
            <a:endParaRPr lang="en-US"/>
          </a:p>
        </p:txBody>
      </p:sp>
    </p:spTree>
    <p:extLst>
      <p:ext uri="{BB962C8B-B14F-4D97-AF65-F5344CB8AC3E}">
        <p14:creationId xmlns:p14="http://schemas.microsoft.com/office/powerpoint/2010/main" val="2914152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23A58-55B9-60AC-833D-39AC316DAF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4C3FA6-9710-C45D-0988-29C5BFE50D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6AE55A-F9D8-E01D-7B8B-6DABEF899CB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OPTIONAL SLIDE to delve further into information tracking and social listening. </a:t>
            </a:r>
            <a:r>
              <a:rPr lang="en-US" sz="1200" b="0" kern="1200" dirty="0">
                <a:solidFill>
                  <a:schemeClr val="tx1"/>
                </a:solidFill>
                <a:effectLst/>
                <a:latin typeface="+mn-lt"/>
                <a:ea typeface="+mn-ea"/>
                <a:cs typeface="+mn-cs"/>
              </a:rPr>
              <a:t>Refer to the Practical Playbook for Addressing Health Rumors for more information on this section.</a:t>
            </a:r>
            <a:endParaRPr lang="en-US" sz="1200" b="1"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20ACE8C8-AF15-73C9-03FF-0D569A466658}"/>
              </a:ext>
            </a:extLst>
          </p:cNvPr>
          <p:cNvSpPr>
            <a:spLocks noGrp="1"/>
          </p:cNvSpPr>
          <p:nvPr>
            <p:ph type="sldNum" sz="quarter" idx="5"/>
          </p:nvPr>
        </p:nvSpPr>
        <p:spPr/>
        <p:txBody>
          <a:bodyPr/>
          <a:lstStyle/>
          <a:p>
            <a:fld id="{225B9A93-BD3E-B647-AD3C-B84770CE16BA}" type="slidenum">
              <a:rPr lang="en-US" smtClean="0"/>
              <a:t>16</a:t>
            </a:fld>
            <a:endParaRPr lang="en-US"/>
          </a:p>
        </p:txBody>
      </p:sp>
    </p:spTree>
    <p:extLst>
      <p:ext uri="{BB962C8B-B14F-4D97-AF65-F5344CB8AC3E}">
        <p14:creationId xmlns:p14="http://schemas.microsoft.com/office/powerpoint/2010/main" val="4044600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AB3A6-D140-6553-83C5-6B00968727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95A2EE-C763-3101-9B34-E7C8F11565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9D478E-6A2B-C55B-BBE1-F40E2A20557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Refer to the Practical Playbook for Addressing Health Rumors for more information on this section. </a:t>
            </a:r>
            <a:r>
              <a:rPr lang="en-US" sz="1200" kern="1200" dirty="0">
                <a:solidFill>
                  <a:schemeClr val="tx1"/>
                </a:solidFill>
                <a:effectLst/>
                <a:latin typeface="+mn-lt"/>
                <a:ea typeface="+mn-ea"/>
                <a:cs typeface="+mn-cs"/>
              </a:rPr>
              <a:t>If you are pressed for time, this section can be skipped without impacting the rest of the session significantly.</a:t>
            </a: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935E5C11-AAB0-BC26-12C9-F8ECCF947A9A}"/>
              </a:ext>
            </a:extLst>
          </p:cNvPr>
          <p:cNvSpPr>
            <a:spLocks noGrp="1"/>
          </p:cNvSpPr>
          <p:nvPr>
            <p:ph type="sldNum" sz="quarter" idx="5"/>
          </p:nvPr>
        </p:nvSpPr>
        <p:spPr/>
        <p:txBody>
          <a:bodyPr/>
          <a:lstStyle/>
          <a:p>
            <a:fld id="{225B9A93-BD3E-B647-AD3C-B84770CE16BA}" type="slidenum">
              <a:rPr lang="en-US" smtClean="0"/>
              <a:t>17</a:t>
            </a:fld>
            <a:endParaRPr lang="en-US"/>
          </a:p>
        </p:txBody>
      </p:sp>
    </p:spTree>
    <p:extLst>
      <p:ext uri="{BB962C8B-B14F-4D97-AF65-F5344CB8AC3E}">
        <p14:creationId xmlns:p14="http://schemas.microsoft.com/office/powerpoint/2010/main" val="1368775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59027-25CD-B55D-318F-815A3F9C45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095B8B-1C0E-C310-9118-B881CB2F42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3F3D00-5BD5-B3AC-0B96-0845EBEB8A34}"/>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Questions in orange are meant to guide people’s thinking.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people are there in distinct teams, ask them to sit with their teams and work as a group for the rest of the session. </a:t>
            </a:r>
          </a:p>
          <a:p>
            <a:r>
              <a:rPr lang="en-US" sz="1200" kern="1200" dirty="0">
                <a:solidFill>
                  <a:schemeClr val="tx1"/>
                </a:solidFill>
                <a:effectLst/>
                <a:latin typeface="+mn-lt"/>
                <a:ea typeface="+mn-ea"/>
                <a:cs typeface="+mn-cs"/>
              </a:rPr>
              <a:t>If people are not there in distinct teams, ask people to get into groups of 3-4 people.</a:t>
            </a:r>
          </a:p>
          <a:p>
            <a:r>
              <a:rPr lang="en-US" sz="1200" kern="1200" dirty="0">
                <a:solidFill>
                  <a:schemeClr val="tx1"/>
                </a:solidFill>
                <a:effectLst/>
                <a:latin typeface="+mn-lt"/>
                <a:ea typeface="+mn-ea"/>
                <a:cs typeface="+mn-cs"/>
              </a:rPr>
              <a:t>If you are only training 1 team or &lt;10 people, the whole group can work on this as one.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are pressed for time, this activity can be skipped without impacting the rest of the session significantly.</a:t>
            </a:r>
          </a:p>
        </p:txBody>
      </p:sp>
      <p:sp>
        <p:nvSpPr>
          <p:cNvPr id="4" name="Slide Number Placeholder 3">
            <a:extLst>
              <a:ext uri="{FF2B5EF4-FFF2-40B4-BE49-F238E27FC236}">
                <a16:creationId xmlns:a16="http://schemas.microsoft.com/office/drawing/2014/main" id="{0CB99753-96AB-AD35-DA77-9E3EE7056BD3}"/>
              </a:ext>
            </a:extLst>
          </p:cNvPr>
          <p:cNvSpPr>
            <a:spLocks noGrp="1"/>
          </p:cNvSpPr>
          <p:nvPr>
            <p:ph type="sldNum" sz="quarter" idx="5"/>
          </p:nvPr>
        </p:nvSpPr>
        <p:spPr/>
        <p:txBody>
          <a:bodyPr/>
          <a:lstStyle/>
          <a:p>
            <a:fld id="{225B9A93-BD3E-B647-AD3C-B84770CE16BA}" type="slidenum">
              <a:rPr lang="en-US" smtClean="0"/>
              <a:t>18</a:t>
            </a:fld>
            <a:endParaRPr lang="en-US"/>
          </a:p>
        </p:txBody>
      </p:sp>
    </p:spTree>
    <p:extLst>
      <p:ext uri="{BB962C8B-B14F-4D97-AF65-F5344CB8AC3E}">
        <p14:creationId xmlns:p14="http://schemas.microsoft.com/office/powerpoint/2010/main" val="3605231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point, we will move forward as if participants have detected a rumor and have decided to address it.</a:t>
            </a:r>
          </a:p>
        </p:txBody>
      </p:sp>
      <p:sp>
        <p:nvSpPr>
          <p:cNvPr id="4" name="Slide Number Placeholder 3"/>
          <p:cNvSpPr>
            <a:spLocks noGrp="1"/>
          </p:cNvSpPr>
          <p:nvPr>
            <p:ph type="sldNum" sz="quarter" idx="5"/>
          </p:nvPr>
        </p:nvSpPr>
        <p:spPr/>
        <p:txBody>
          <a:bodyPr/>
          <a:lstStyle/>
          <a:p>
            <a:fld id="{225B9A93-BD3E-B647-AD3C-B84770CE16BA}" type="slidenum">
              <a:rPr lang="en-US" smtClean="0"/>
              <a:t>19</a:t>
            </a:fld>
            <a:endParaRPr lang="en-US"/>
          </a:p>
        </p:txBody>
      </p:sp>
    </p:spTree>
    <p:extLst>
      <p:ext uri="{BB962C8B-B14F-4D97-AF65-F5344CB8AC3E}">
        <p14:creationId xmlns:p14="http://schemas.microsoft.com/office/powerpoint/2010/main" val="1919718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5B9A93-BD3E-B647-AD3C-B84770CE16BA}" type="slidenum">
              <a:rPr lang="en-US" smtClean="0"/>
              <a:t>2</a:t>
            </a:fld>
            <a:endParaRPr lang="en-US"/>
          </a:p>
        </p:txBody>
      </p:sp>
    </p:spTree>
    <p:extLst>
      <p:ext uri="{BB962C8B-B14F-4D97-AF65-F5344CB8AC3E}">
        <p14:creationId xmlns:p14="http://schemas.microsoft.com/office/powerpoint/2010/main" val="4898697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EF233-8958-55FC-05AB-C2B4F2E16B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575629-E72A-EA80-4D10-3F04642594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AAB49E-07E2-3202-995B-536D7E73D532}"/>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This slide outlines the main steps when taking action to address rumors.</a:t>
            </a:r>
          </a:p>
        </p:txBody>
      </p:sp>
      <p:sp>
        <p:nvSpPr>
          <p:cNvPr id="4" name="Slide Number Placeholder 3">
            <a:extLst>
              <a:ext uri="{FF2B5EF4-FFF2-40B4-BE49-F238E27FC236}">
                <a16:creationId xmlns:a16="http://schemas.microsoft.com/office/drawing/2014/main" id="{406FFB3F-1C8A-0722-25DC-EAA089D90FD6}"/>
              </a:ext>
            </a:extLst>
          </p:cNvPr>
          <p:cNvSpPr>
            <a:spLocks noGrp="1"/>
          </p:cNvSpPr>
          <p:nvPr>
            <p:ph type="sldNum" sz="quarter" idx="5"/>
          </p:nvPr>
        </p:nvSpPr>
        <p:spPr/>
        <p:txBody>
          <a:bodyPr/>
          <a:lstStyle/>
          <a:p>
            <a:fld id="{225B9A93-BD3E-B647-AD3C-B84770CE16BA}" type="slidenum">
              <a:rPr lang="en-US" smtClean="0"/>
              <a:t>20</a:t>
            </a:fld>
            <a:endParaRPr lang="en-US"/>
          </a:p>
        </p:txBody>
      </p:sp>
    </p:spTree>
    <p:extLst>
      <p:ext uri="{BB962C8B-B14F-4D97-AF65-F5344CB8AC3E}">
        <p14:creationId xmlns:p14="http://schemas.microsoft.com/office/powerpoint/2010/main" val="32779626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B60A8-9E41-2E39-0E94-46806405B6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67EC9F-8C54-330B-EB44-F177AD3D79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BC5794-D548-F8F1-E2AC-F80ECC5F21C4}"/>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This slide highlights types of rumors that we see repeatedly during public health emergencies. Briefly highlight 1-2 examples when presenting.</a:t>
            </a:r>
          </a:p>
        </p:txBody>
      </p:sp>
      <p:sp>
        <p:nvSpPr>
          <p:cNvPr id="4" name="Slide Number Placeholder 3">
            <a:extLst>
              <a:ext uri="{FF2B5EF4-FFF2-40B4-BE49-F238E27FC236}">
                <a16:creationId xmlns:a16="http://schemas.microsoft.com/office/drawing/2014/main" id="{FE98AED6-1FBA-5DAB-21C6-D282A4C56C1E}"/>
              </a:ext>
            </a:extLst>
          </p:cNvPr>
          <p:cNvSpPr>
            <a:spLocks noGrp="1"/>
          </p:cNvSpPr>
          <p:nvPr>
            <p:ph type="sldNum" sz="quarter" idx="5"/>
          </p:nvPr>
        </p:nvSpPr>
        <p:spPr/>
        <p:txBody>
          <a:bodyPr/>
          <a:lstStyle/>
          <a:p>
            <a:fld id="{225B9A93-BD3E-B647-AD3C-B84770CE16BA}" type="slidenum">
              <a:rPr lang="en-US" smtClean="0"/>
              <a:t>21</a:t>
            </a:fld>
            <a:endParaRPr lang="en-US"/>
          </a:p>
        </p:txBody>
      </p:sp>
    </p:spTree>
    <p:extLst>
      <p:ext uri="{BB962C8B-B14F-4D97-AF65-F5344CB8AC3E}">
        <p14:creationId xmlns:p14="http://schemas.microsoft.com/office/powerpoint/2010/main" val="15041522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2EF06-D639-7C8C-FCAD-24AD9443C1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315D39-84B6-1AA4-A880-54759B99FC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CD94A1-58AC-0A74-033F-0138786F62EE}"/>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Identifying recurring rumors can help us prepare for when they reemerge during the next public health emergency. The Johns Hopkins Center for Health Security collected rumors that circulated during several past public health emergencies and identified common thematic categories, shown here. Note that rumors can be rooted in strongly held beliefs and other sociocultural narratives that are deeply rooted and difficult to change (culture); how people think and process information on an individual level (cognition); and issues in how we communicate with each other. This matters because not all methods for countering rumors are effective across all categories. For example, sharing accurate information to fill information voids may not effectively ‘unstick’ rumors rooted in conspiracy theories and strongly held beliefs/ sociocultural narratives.</a:t>
            </a:r>
          </a:p>
        </p:txBody>
      </p:sp>
      <p:sp>
        <p:nvSpPr>
          <p:cNvPr id="4" name="Slide Number Placeholder 3">
            <a:extLst>
              <a:ext uri="{FF2B5EF4-FFF2-40B4-BE49-F238E27FC236}">
                <a16:creationId xmlns:a16="http://schemas.microsoft.com/office/drawing/2014/main" id="{E10CEBD2-B61C-4375-E13D-EDBBB0D58848}"/>
              </a:ext>
            </a:extLst>
          </p:cNvPr>
          <p:cNvSpPr>
            <a:spLocks noGrp="1"/>
          </p:cNvSpPr>
          <p:nvPr>
            <p:ph type="sldNum" sz="quarter" idx="5"/>
          </p:nvPr>
        </p:nvSpPr>
        <p:spPr/>
        <p:txBody>
          <a:bodyPr/>
          <a:lstStyle/>
          <a:p>
            <a:fld id="{225B9A93-BD3E-B647-AD3C-B84770CE16BA}" type="slidenum">
              <a:rPr lang="en-US" smtClean="0"/>
              <a:t>22</a:t>
            </a:fld>
            <a:endParaRPr lang="en-US"/>
          </a:p>
        </p:txBody>
      </p:sp>
    </p:spTree>
    <p:extLst>
      <p:ext uri="{BB962C8B-B14F-4D97-AF65-F5344CB8AC3E}">
        <p14:creationId xmlns:p14="http://schemas.microsoft.com/office/powerpoint/2010/main" val="17203872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A6675-F141-F14A-4306-79E853A4CB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CF9FC1-16D8-9C80-0F47-E8F91373B8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8E0937-E83F-07FC-DE41-E0080729D76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OPTIONAL SLIDE to delve further into the significance of identifying the type of rumor that is spreading.</a:t>
            </a:r>
          </a:p>
        </p:txBody>
      </p:sp>
      <p:sp>
        <p:nvSpPr>
          <p:cNvPr id="4" name="Slide Number Placeholder 3">
            <a:extLst>
              <a:ext uri="{FF2B5EF4-FFF2-40B4-BE49-F238E27FC236}">
                <a16:creationId xmlns:a16="http://schemas.microsoft.com/office/drawing/2014/main" id="{F135F7BA-11DD-1291-410D-460180E9670D}"/>
              </a:ext>
            </a:extLst>
          </p:cNvPr>
          <p:cNvSpPr>
            <a:spLocks noGrp="1"/>
          </p:cNvSpPr>
          <p:nvPr>
            <p:ph type="sldNum" sz="quarter" idx="5"/>
          </p:nvPr>
        </p:nvSpPr>
        <p:spPr/>
        <p:txBody>
          <a:bodyPr/>
          <a:lstStyle/>
          <a:p>
            <a:fld id="{225B9A93-BD3E-B647-AD3C-B84770CE16BA}" type="slidenum">
              <a:rPr lang="en-US" smtClean="0"/>
              <a:t>23</a:t>
            </a:fld>
            <a:endParaRPr lang="en-US"/>
          </a:p>
        </p:txBody>
      </p:sp>
    </p:spTree>
    <p:extLst>
      <p:ext uri="{BB962C8B-B14F-4D97-AF65-F5344CB8AC3E}">
        <p14:creationId xmlns:p14="http://schemas.microsoft.com/office/powerpoint/2010/main" val="17598888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FF12A-568E-EE7F-FABA-15B06E4153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883F19-8DB2-97EC-481B-2A3D96FF43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C54845-41E4-21B8-EDE6-F8CD702F03F7}"/>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Questions in orange are meant to guide people’s thinking. Noting level of risk is helpful, because if a rumor has high risk, participants should prioritize prebunking and other anticipatory action.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people are there in distinct teams, ask them to sit with their teams and work as a group for the rest of the session. </a:t>
            </a:r>
          </a:p>
          <a:p>
            <a:r>
              <a:rPr lang="en-US" sz="1200" kern="1200" dirty="0">
                <a:solidFill>
                  <a:schemeClr val="tx1"/>
                </a:solidFill>
                <a:effectLst/>
                <a:latin typeface="+mn-lt"/>
                <a:ea typeface="+mn-ea"/>
                <a:cs typeface="+mn-cs"/>
              </a:rPr>
              <a:t>If people are not there in distinct teams, ask people to get into groups of 4-6 people.</a:t>
            </a:r>
          </a:p>
          <a:p>
            <a:r>
              <a:rPr lang="en-US" sz="1200" kern="1200" dirty="0">
                <a:solidFill>
                  <a:schemeClr val="tx1"/>
                </a:solidFill>
                <a:effectLst/>
                <a:latin typeface="+mn-lt"/>
                <a:ea typeface="+mn-ea"/>
                <a:cs typeface="+mn-cs"/>
              </a:rPr>
              <a:t>If you are only training 1 team or &lt;10 people, the whole group can work on this as one.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Teams </a:t>
            </a:r>
            <a:r>
              <a:rPr lang="en-US" sz="1200" u="sng" kern="1200" dirty="0">
                <a:solidFill>
                  <a:schemeClr val="tx1"/>
                </a:solidFill>
                <a:effectLst/>
                <a:latin typeface="+mn-lt"/>
                <a:ea typeface="+mn-ea"/>
                <a:cs typeface="+mn-cs"/>
              </a:rPr>
              <a:t>must</a:t>
            </a:r>
            <a:r>
              <a:rPr lang="en-US" sz="1200" kern="1200" dirty="0">
                <a:solidFill>
                  <a:schemeClr val="tx1"/>
                </a:solidFill>
                <a:effectLst/>
                <a:latin typeface="+mn-lt"/>
                <a:ea typeface="+mn-ea"/>
                <a:cs typeface="+mn-cs"/>
              </a:rPr>
              <a:t> select a rumor, as it is the basis of all remaining activities. If all participants are working together as one group, ask them to volunteer some rumors; if they cannot agree on one rumor (or general topic/type of rumor), then select one that is the most broadly applicable. Encourage participants to identify a rumor that actually shows up in or affects their work, instead of something that they may have generally heard about. </a:t>
            </a:r>
          </a:p>
        </p:txBody>
      </p:sp>
      <p:sp>
        <p:nvSpPr>
          <p:cNvPr id="4" name="Slide Number Placeholder 3">
            <a:extLst>
              <a:ext uri="{FF2B5EF4-FFF2-40B4-BE49-F238E27FC236}">
                <a16:creationId xmlns:a16="http://schemas.microsoft.com/office/drawing/2014/main" id="{B9AB4B16-3DC9-2D70-8D18-A84240934ACC}"/>
              </a:ext>
            </a:extLst>
          </p:cNvPr>
          <p:cNvSpPr>
            <a:spLocks noGrp="1"/>
          </p:cNvSpPr>
          <p:nvPr>
            <p:ph type="sldNum" sz="quarter" idx="5"/>
          </p:nvPr>
        </p:nvSpPr>
        <p:spPr/>
        <p:txBody>
          <a:bodyPr/>
          <a:lstStyle/>
          <a:p>
            <a:fld id="{225B9A93-BD3E-B647-AD3C-B84770CE16BA}" type="slidenum">
              <a:rPr lang="en-US" smtClean="0"/>
              <a:t>24</a:t>
            </a:fld>
            <a:endParaRPr lang="en-US"/>
          </a:p>
        </p:txBody>
      </p:sp>
    </p:spTree>
    <p:extLst>
      <p:ext uri="{BB962C8B-B14F-4D97-AF65-F5344CB8AC3E}">
        <p14:creationId xmlns:p14="http://schemas.microsoft.com/office/powerpoint/2010/main" val="17872771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Populate this slide with rumors relevant to participants area/work, to use in case they cannot identify a rumor that undermines PHEPR.</a:t>
            </a:r>
          </a:p>
        </p:txBody>
      </p:sp>
      <p:sp>
        <p:nvSpPr>
          <p:cNvPr id="4" name="Slide Number Placeholder 3"/>
          <p:cNvSpPr>
            <a:spLocks noGrp="1"/>
          </p:cNvSpPr>
          <p:nvPr>
            <p:ph type="sldNum" sz="quarter" idx="5"/>
          </p:nvPr>
        </p:nvSpPr>
        <p:spPr/>
        <p:txBody>
          <a:bodyPr/>
          <a:lstStyle/>
          <a:p>
            <a:fld id="{225B9A93-BD3E-B647-AD3C-B84770CE16BA}" type="slidenum">
              <a:rPr lang="en-US" smtClean="0"/>
              <a:t>25</a:t>
            </a:fld>
            <a:endParaRPr lang="en-US"/>
          </a:p>
        </p:txBody>
      </p:sp>
    </p:spTree>
    <p:extLst>
      <p:ext uri="{BB962C8B-B14F-4D97-AF65-F5344CB8AC3E}">
        <p14:creationId xmlns:p14="http://schemas.microsoft.com/office/powerpoint/2010/main" val="27024621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270B2-8D5B-E22D-1323-DF6BDD2A84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11733F-0D67-FCF6-FCFD-8B41C8E77C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4F3523-41E0-AF1A-DF28-4221E88A787E}"/>
              </a:ext>
            </a:extLst>
          </p:cNvPr>
          <p:cNvSpPr>
            <a:spLocks noGrp="1"/>
          </p:cNvSpPr>
          <p:nvPr>
            <p:ph type="body" idx="1"/>
          </p:nvPr>
        </p:nvSpPr>
        <p:spPr/>
        <p:txBody>
          <a:bodyPr/>
          <a:lstStyle/>
          <a:p>
            <a:r>
              <a:rPr lang="en-US" sz="1200" b="0" kern="1200" dirty="0">
                <a:solidFill>
                  <a:schemeClr val="tx1"/>
                </a:solidFill>
                <a:effectLst/>
                <a:latin typeface="+mn-lt"/>
                <a:ea typeface="+mn-ea"/>
                <a:cs typeface="+mn-cs"/>
              </a:rPr>
              <a:t>Refer to the Practical Playbook for Addressing Health Rumors for more information on this section. </a:t>
            </a: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B8A302C-8792-3669-EAF0-F46FA81923A3}"/>
              </a:ext>
            </a:extLst>
          </p:cNvPr>
          <p:cNvSpPr>
            <a:spLocks noGrp="1"/>
          </p:cNvSpPr>
          <p:nvPr>
            <p:ph type="sldNum" sz="quarter" idx="5"/>
          </p:nvPr>
        </p:nvSpPr>
        <p:spPr/>
        <p:txBody>
          <a:bodyPr/>
          <a:lstStyle/>
          <a:p>
            <a:fld id="{225B9A93-BD3E-B647-AD3C-B84770CE16BA}" type="slidenum">
              <a:rPr lang="en-US" smtClean="0"/>
              <a:t>26</a:t>
            </a:fld>
            <a:endParaRPr lang="en-US"/>
          </a:p>
        </p:txBody>
      </p:sp>
    </p:spTree>
    <p:extLst>
      <p:ext uri="{BB962C8B-B14F-4D97-AF65-F5344CB8AC3E}">
        <p14:creationId xmlns:p14="http://schemas.microsoft.com/office/powerpoint/2010/main" val="4389647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A8350-BCC2-3913-606C-86E5807C8B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AAFDB1-FF7E-CB24-702A-18D5C9F4D9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5078DC-6907-76BA-E6B1-CD7A2ACBD1EB}"/>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If </a:t>
            </a:r>
            <a:r>
              <a:rPr lang="en-US" dirty="0"/>
              <a:t>there is a disproportionately affected/likely to believe population, prioritize them before others, but if neither are affected or effect is unclear, prioritize other groups. </a:t>
            </a:r>
          </a:p>
          <a:p>
            <a:r>
              <a:rPr lang="en-US" dirty="0"/>
              <a:t>If partners are helpful or you’re a trusted messenger, prioritize general audiences and partner organizations, then people who are spreading the rumor. Otherwise, just prioritize general populations. </a:t>
            </a:r>
          </a:p>
          <a:p>
            <a:r>
              <a:rPr lang="en-US" sz="1200" kern="1200" dirty="0">
                <a:solidFill>
                  <a:schemeClr val="tx1"/>
                </a:solidFill>
                <a:effectLst/>
                <a:latin typeface="+mn-lt"/>
                <a:ea typeface="+mn-ea"/>
                <a:cs typeface="+mn-cs"/>
              </a:rPr>
              <a:t>If you work with trusted partners, co-create messages with them. </a:t>
            </a:r>
          </a:p>
          <a:p>
            <a:r>
              <a:rPr lang="en-US" sz="1200" kern="1200" dirty="0">
                <a:solidFill>
                  <a:schemeClr val="tx1"/>
                </a:solidFill>
                <a:effectLst/>
                <a:latin typeface="+mn-lt"/>
                <a:ea typeface="+mn-ea"/>
                <a:cs typeface="+mn-cs"/>
              </a:rPr>
              <a:t>If not, </a:t>
            </a:r>
            <a:r>
              <a:rPr lang="en-US" dirty="0"/>
              <a:t>focus on people who are likely to believe and be most impacted by the rumor, as well as general audiences.</a:t>
            </a: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3FC12BF5-E7C0-678C-BA84-7F007C2BD4BC}"/>
              </a:ext>
            </a:extLst>
          </p:cNvPr>
          <p:cNvSpPr>
            <a:spLocks noGrp="1"/>
          </p:cNvSpPr>
          <p:nvPr>
            <p:ph type="sldNum" sz="quarter" idx="5"/>
          </p:nvPr>
        </p:nvSpPr>
        <p:spPr/>
        <p:txBody>
          <a:bodyPr/>
          <a:lstStyle/>
          <a:p>
            <a:fld id="{225B9A93-BD3E-B647-AD3C-B84770CE16BA}" type="slidenum">
              <a:rPr lang="en-US" smtClean="0"/>
              <a:t>27</a:t>
            </a:fld>
            <a:endParaRPr lang="en-US"/>
          </a:p>
        </p:txBody>
      </p:sp>
    </p:spTree>
    <p:extLst>
      <p:ext uri="{BB962C8B-B14F-4D97-AF65-F5344CB8AC3E}">
        <p14:creationId xmlns:p14="http://schemas.microsoft.com/office/powerpoint/2010/main" val="8825797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6398B-76A4-C723-8942-0717100855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836C96-1D80-A1C5-F480-C11E57D28F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1CD3F1-2CEC-8098-1750-261D7E265B92}"/>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Although there are numerous approaches practitioners can use to manage rumors, these six are reliable options for resource- and time-constrained practitioners to consider. The top row shows less resource-intense options and the bottom row shows more resource-intense ones, as one often needs to determine e veracity of claims in order to </a:t>
            </a:r>
            <a:r>
              <a:rPr lang="en-US" sz="1200" kern="1200" dirty="0" err="1">
                <a:solidFill>
                  <a:schemeClr val="tx1"/>
                </a:solidFill>
                <a:effectLst/>
                <a:latin typeface="+mn-lt"/>
                <a:ea typeface="+mn-ea"/>
                <a:cs typeface="+mn-cs"/>
              </a:rPr>
              <a:t>prebunk</a:t>
            </a:r>
            <a:r>
              <a:rPr lang="en-US" sz="1200" kern="1200" dirty="0">
                <a:solidFill>
                  <a:schemeClr val="tx1"/>
                </a:solidFill>
                <a:effectLst/>
                <a:latin typeface="+mn-lt"/>
                <a:ea typeface="+mn-ea"/>
                <a:cs typeface="+mn-cs"/>
              </a:rPr>
              <a:t> or debunk. </a:t>
            </a:r>
            <a:r>
              <a:rPr lang="en-US" sz="1200" b="0" kern="1200" dirty="0">
                <a:solidFill>
                  <a:schemeClr val="tx1"/>
                </a:solidFill>
                <a:effectLst/>
                <a:latin typeface="+mn-lt"/>
                <a:ea typeface="+mn-ea"/>
                <a:cs typeface="+mn-cs"/>
              </a:rPr>
              <a:t>Refer to the Practical Playbook for Addressing Health Rumors for more information on this section. </a:t>
            </a: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C37DBEB8-8120-4413-708A-85216EBE4A02}"/>
              </a:ext>
            </a:extLst>
          </p:cNvPr>
          <p:cNvSpPr>
            <a:spLocks noGrp="1"/>
          </p:cNvSpPr>
          <p:nvPr>
            <p:ph type="sldNum" sz="quarter" idx="5"/>
          </p:nvPr>
        </p:nvSpPr>
        <p:spPr/>
        <p:txBody>
          <a:bodyPr/>
          <a:lstStyle/>
          <a:p>
            <a:fld id="{225B9A93-BD3E-B647-AD3C-B84770CE16BA}" type="slidenum">
              <a:rPr lang="en-US" smtClean="0"/>
              <a:t>28</a:t>
            </a:fld>
            <a:endParaRPr lang="en-US"/>
          </a:p>
        </p:txBody>
      </p:sp>
    </p:spTree>
    <p:extLst>
      <p:ext uri="{BB962C8B-B14F-4D97-AF65-F5344CB8AC3E}">
        <p14:creationId xmlns:p14="http://schemas.microsoft.com/office/powerpoint/2010/main" val="31343482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2B4D6-FB9C-2895-B180-61F0B0FD82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EFC60A-8FDE-F541-529A-49D3D2897D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22E82B-FDB9-2583-B39F-0C4D69594747}"/>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Practitioners can select an action approach based on their communication goal. </a:t>
            </a:r>
            <a:r>
              <a:rPr lang="en-US" sz="1200" b="0" kern="1200" dirty="0">
                <a:solidFill>
                  <a:schemeClr val="tx1"/>
                </a:solidFill>
                <a:effectLst/>
                <a:latin typeface="+mn-lt"/>
                <a:ea typeface="+mn-ea"/>
                <a:cs typeface="+mn-cs"/>
              </a:rPr>
              <a:t>Refer to the Practical Playbook for Addressing Health Rumors for more information on this section. </a:t>
            </a: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CD41983E-45FD-AF52-D773-C0A276724A29}"/>
              </a:ext>
            </a:extLst>
          </p:cNvPr>
          <p:cNvSpPr>
            <a:spLocks noGrp="1"/>
          </p:cNvSpPr>
          <p:nvPr>
            <p:ph type="sldNum" sz="quarter" idx="5"/>
          </p:nvPr>
        </p:nvSpPr>
        <p:spPr/>
        <p:txBody>
          <a:bodyPr/>
          <a:lstStyle/>
          <a:p>
            <a:fld id="{225B9A93-BD3E-B647-AD3C-B84770CE16BA}" type="slidenum">
              <a:rPr lang="en-US" smtClean="0"/>
              <a:t>29</a:t>
            </a:fld>
            <a:endParaRPr lang="en-US"/>
          </a:p>
        </p:txBody>
      </p:sp>
    </p:spTree>
    <p:extLst>
      <p:ext uri="{BB962C8B-B14F-4D97-AF65-F5344CB8AC3E}">
        <p14:creationId xmlns:p14="http://schemas.microsoft.com/office/powerpoint/2010/main" val="413564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5B9A93-BD3E-B647-AD3C-B84770CE16BA}" type="slidenum">
              <a:rPr lang="en-US" smtClean="0"/>
              <a:t>3</a:t>
            </a:fld>
            <a:endParaRPr lang="en-US"/>
          </a:p>
        </p:txBody>
      </p:sp>
    </p:spTree>
    <p:extLst>
      <p:ext uri="{BB962C8B-B14F-4D97-AF65-F5344CB8AC3E}">
        <p14:creationId xmlns:p14="http://schemas.microsoft.com/office/powerpoint/2010/main" val="25614712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8E33D-1D27-5444-9DFB-2ECC790391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F2C387-CC91-76E0-FD99-1938E93C8E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C83381-6A61-31F2-DC44-89D91BDEDF3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OPTIONAL SLIDE on Do’s and Don’ts for this action. </a:t>
            </a:r>
            <a:r>
              <a:rPr lang="en-US" sz="1200" b="0" kern="1200" dirty="0">
                <a:solidFill>
                  <a:schemeClr val="tx1"/>
                </a:solidFill>
                <a:effectLst/>
                <a:latin typeface="+mn-lt"/>
                <a:ea typeface="+mn-ea"/>
                <a:cs typeface="+mn-cs"/>
              </a:rPr>
              <a:t>Refer to the Practical Playbook for Addressing Health Rumors for more information on this section. </a:t>
            </a:r>
            <a:endParaRPr lang="en-US" dirty="0"/>
          </a:p>
          <a:p>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64E491F-B726-B4DC-A41C-7528D1679F37}"/>
              </a:ext>
            </a:extLst>
          </p:cNvPr>
          <p:cNvSpPr>
            <a:spLocks noGrp="1"/>
          </p:cNvSpPr>
          <p:nvPr>
            <p:ph type="sldNum" sz="quarter" idx="5"/>
          </p:nvPr>
        </p:nvSpPr>
        <p:spPr/>
        <p:txBody>
          <a:bodyPr/>
          <a:lstStyle/>
          <a:p>
            <a:fld id="{225B9A93-BD3E-B647-AD3C-B84770CE16BA}" type="slidenum">
              <a:rPr lang="en-US" smtClean="0"/>
              <a:t>30</a:t>
            </a:fld>
            <a:endParaRPr lang="en-US"/>
          </a:p>
        </p:txBody>
      </p:sp>
    </p:spTree>
    <p:extLst>
      <p:ext uri="{BB962C8B-B14F-4D97-AF65-F5344CB8AC3E}">
        <p14:creationId xmlns:p14="http://schemas.microsoft.com/office/powerpoint/2010/main" val="22988697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CCA55-A719-0C9F-6A00-943C29AB3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495891-4991-2B29-73A7-DE258B573A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AA18E7-7A76-9AED-94B7-45A200AA0E9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Practitioners can select an action approach based on their communication goal. </a:t>
            </a:r>
            <a:r>
              <a:rPr lang="en-US" sz="1200" b="0" kern="1200" dirty="0">
                <a:solidFill>
                  <a:schemeClr val="tx1"/>
                </a:solidFill>
                <a:effectLst/>
                <a:latin typeface="+mn-lt"/>
                <a:ea typeface="+mn-ea"/>
                <a:cs typeface="+mn-cs"/>
              </a:rPr>
              <a:t>Refer to the Practical Playbook for Addressing Health Rumors for more information on this section. Use this slide if you are not delving into Do’s and Don'ts of each action.</a:t>
            </a: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D1B27B53-AE17-45B4-53C9-7F5FCFD8446F}"/>
              </a:ext>
            </a:extLst>
          </p:cNvPr>
          <p:cNvSpPr>
            <a:spLocks noGrp="1"/>
          </p:cNvSpPr>
          <p:nvPr>
            <p:ph type="sldNum" sz="quarter" idx="5"/>
          </p:nvPr>
        </p:nvSpPr>
        <p:spPr/>
        <p:txBody>
          <a:bodyPr/>
          <a:lstStyle/>
          <a:p>
            <a:fld id="{225B9A93-BD3E-B647-AD3C-B84770CE16BA}" type="slidenum">
              <a:rPr lang="en-US" smtClean="0"/>
              <a:t>31</a:t>
            </a:fld>
            <a:endParaRPr lang="en-US"/>
          </a:p>
        </p:txBody>
      </p:sp>
    </p:spTree>
    <p:extLst>
      <p:ext uri="{BB962C8B-B14F-4D97-AF65-F5344CB8AC3E}">
        <p14:creationId xmlns:p14="http://schemas.microsoft.com/office/powerpoint/2010/main" val="20777118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CCA55-A719-0C9F-6A00-943C29AB3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495891-4991-2B29-73A7-DE258B573A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AA18E7-7A76-9AED-94B7-45A200AA0E9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Practitioners can select an action approach based on their communication goal. </a:t>
            </a:r>
            <a:r>
              <a:rPr lang="en-US" sz="1200" b="0" kern="1200" dirty="0">
                <a:solidFill>
                  <a:schemeClr val="tx1"/>
                </a:solidFill>
                <a:effectLst/>
                <a:latin typeface="+mn-lt"/>
                <a:ea typeface="+mn-ea"/>
                <a:cs typeface="+mn-cs"/>
              </a:rPr>
              <a:t>Refer to the Practical Playbook for Addressing Health Rumors for more information on this section. Use this slide if you are delving into the Do’s and Don’ts of each action.</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D1B27B53-AE17-45B4-53C9-7F5FCFD8446F}"/>
              </a:ext>
            </a:extLst>
          </p:cNvPr>
          <p:cNvSpPr>
            <a:spLocks noGrp="1"/>
          </p:cNvSpPr>
          <p:nvPr>
            <p:ph type="sldNum" sz="quarter" idx="5"/>
          </p:nvPr>
        </p:nvSpPr>
        <p:spPr/>
        <p:txBody>
          <a:bodyPr/>
          <a:lstStyle/>
          <a:p>
            <a:fld id="{225B9A93-BD3E-B647-AD3C-B84770CE16BA}" type="slidenum">
              <a:rPr lang="en-US" smtClean="0"/>
              <a:t>32</a:t>
            </a:fld>
            <a:endParaRPr lang="en-US"/>
          </a:p>
        </p:txBody>
      </p:sp>
    </p:spTree>
    <p:extLst>
      <p:ext uri="{BB962C8B-B14F-4D97-AF65-F5344CB8AC3E}">
        <p14:creationId xmlns:p14="http://schemas.microsoft.com/office/powerpoint/2010/main" val="20777118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E9673-521D-010B-E005-DB6DEB29FA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8DC327-F95D-0998-4C84-8EB7231FA9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2D0D56-D6B0-0B83-4D4A-867836D22B6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OPTIONAL SLIDE on Do’s and Don’ts for this action. </a:t>
            </a:r>
            <a:r>
              <a:rPr lang="en-US" sz="1200" b="0" kern="1200" dirty="0">
                <a:solidFill>
                  <a:schemeClr val="tx1"/>
                </a:solidFill>
                <a:effectLst/>
                <a:latin typeface="+mn-lt"/>
                <a:ea typeface="+mn-ea"/>
                <a:cs typeface="+mn-cs"/>
              </a:rPr>
              <a:t>Refer to the Practical Playbook for Addressing Health Rumors for more information on this section. </a:t>
            </a:r>
            <a:endParaRPr lang="en-US" dirty="0"/>
          </a:p>
        </p:txBody>
      </p:sp>
      <p:sp>
        <p:nvSpPr>
          <p:cNvPr id="4" name="Slide Number Placeholder 3">
            <a:extLst>
              <a:ext uri="{FF2B5EF4-FFF2-40B4-BE49-F238E27FC236}">
                <a16:creationId xmlns:a16="http://schemas.microsoft.com/office/drawing/2014/main" id="{C55D90C0-A3EB-0784-CEC6-F52DC67A3567}"/>
              </a:ext>
            </a:extLst>
          </p:cNvPr>
          <p:cNvSpPr>
            <a:spLocks noGrp="1"/>
          </p:cNvSpPr>
          <p:nvPr>
            <p:ph type="sldNum" sz="quarter" idx="5"/>
          </p:nvPr>
        </p:nvSpPr>
        <p:spPr/>
        <p:txBody>
          <a:bodyPr/>
          <a:lstStyle/>
          <a:p>
            <a:fld id="{225B9A93-BD3E-B647-AD3C-B84770CE16BA}" type="slidenum">
              <a:rPr lang="en-US" smtClean="0"/>
              <a:t>33</a:t>
            </a:fld>
            <a:endParaRPr lang="en-US"/>
          </a:p>
        </p:txBody>
      </p:sp>
    </p:spTree>
    <p:extLst>
      <p:ext uri="{BB962C8B-B14F-4D97-AF65-F5344CB8AC3E}">
        <p14:creationId xmlns:p14="http://schemas.microsoft.com/office/powerpoint/2010/main" val="27550575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7EFBB-A7C7-F5F3-01F6-43855B6D26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890CCB-3EDD-5C66-47B8-D067E08106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54624F-ACB8-C9F1-F271-D781C87EB8E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Practitioners can select an action approach based on their communication goal. </a:t>
            </a:r>
            <a:r>
              <a:rPr lang="en-US" sz="1200" b="0" kern="1200" dirty="0">
                <a:solidFill>
                  <a:schemeClr val="tx1"/>
                </a:solidFill>
                <a:effectLst/>
                <a:latin typeface="+mn-lt"/>
                <a:ea typeface="+mn-ea"/>
                <a:cs typeface="+mn-cs"/>
              </a:rPr>
              <a:t>Refer to the Practical Playbook for Addressing Health Rumors for more information on this section. Use this slide if you are delving into the Do’s and Don’ts of each action.</a:t>
            </a: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29DB2CF-2AF6-858F-A3AB-AC61A10AF109}"/>
              </a:ext>
            </a:extLst>
          </p:cNvPr>
          <p:cNvSpPr>
            <a:spLocks noGrp="1"/>
          </p:cNvSpPr>
          <p:nvPr>
            <p:ph type="sldNum" sz="quarter" idx="5"/>
          </p:nvPr>
        </p:nvSpPr>
        <p:spPr/>
        <p:txBody>
          <a:bodyPr/>
          <a:lstStyle/>
          <a:p>
            <a:fld id="{225B9A93-BD3E-B647-AD3C-B84770CE16BA}" type="slidenum">
              <a:rPr lang="en-US" smtClean="0"/>
              <a:t>34</a:t>
            </a:fld>
            <a:endParaRPr lang="en-US"/>
          </a:p>
        </p:txBody>
      </p:sp>
    </p:spTree>
    <p:extLst>
      <p:ext uri="{BB962C8B-B14F-4D97-AF65-F5344CB8AC3E}">
        <p14:creationId xmlns:p14="http://schemas.microsoft.com/office/powerpoint/2010/main" val="25304686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0D045-B89F-BFD5-541D-71F1D058E6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4574A0-146D-E719-C94E-7FAE384683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CD135E-EA0E-679F-6A50-9DD0411744C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OPTIONAL SLIDE on Do’s and Don’ts for this action. </a:t>
            </a:r>
            <a:r>
              <a:rPr lang="en-US" sz="1200" b="0" kern="1200" dirty="0">
                <a:solidFill>
                  <a:schemeClr val="tx1"/>
                </a:solidFill>
                <a:effectLst/>
                <a:latin typeface="+mn-lt"/>
                <a:ea typeface="+mn-ea"/>
                <a:cs typeface="+mn-cs"/>
              </a:rPr>
              <a:t>Refer to the Practical Playbook for Addressing Health Rumors for more information on this section. </a:t>
            </a:r>
            <a:endParaRPr lang="en-US" dirty="0"/>
          </a:p>
        </p:txBody>
      </p:sp>
      <p:sp>
        <p:nvSpPr>
          <p:cNvPr id="4" name="Slide Number Placeholder 3">
            <a:extLst>
              <a:ext uri="{FF2B5EF4-FFF2-40B4-BE49-F238E27FC236}">
                <a16:creationId xmlns:a16="http://schemas.microsoft.com/office/drawing/2014/main" id="{E84CCBB4-F04B-D146-C6A8-2362E75F34BD}"/>
              </a:ext>
            </a:extLst>
          </p:cNvPr>
          <p:cNvSpPr>
            <a:spLocks noGrp="1"/>
          </p:cNvSpPr>
          <p:nvPr>
            <p:ph type="sldNum" sz="quarter" idx="5"/>
          </p:nvPr>
        </p:nvSpPr>
        <p:spPr/>
        <p:txBody>
          <a:bodyPr/>
          <a:lstStyle/>
          <a:p>
            <a:fld id="{225B9A93-BD3E-B647-AD3C-B84770CE16BA}" type="slidenum">
              <a:rPr lang="en-US" smtClean="0"/>
              <a:t>35</a:t>
            </a:fld>
            <a:endParaRPr lang="en-US"/>
          </a:p>
        </p:txBody>
      </p:sp>
    </p:spTree>
    <p:extLst>
      <p:ext uri="{BB962C8B-B14F-4D97-AF65-F5344CB8AC3E}">
        <p14:creationId xmlns:p14="http://schemas.microsoft.com/office/powerpoint/2010/main" val="33804911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B3FD2-F213-53D3-A974-E01B77C7E0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2636B1-D63E-4191-88C5-FAE887B529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210959-7EF6-1CBC-F85B-DA218129B01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Practitioners can select an action approach based on their communication goal. </a:t>
            </a:r>
            <a:r>
              <a:rPr lang="en-US" sz="1200" b="0" kern="1200" dirty="0">
                <a:solidFill>
                  <a:schemeClr val="tx1"/>
                </a:solidFill>
                <a:effectLst/>
                <a:latin typeface="+mn-lt"/>
                <a:ea typeface="+mn-ea"/>
                <a:cs typeface="+mn-cs"/>
              </a:rPr>
              <a:t>Refer to the Practical Playbook for Addressing Health Rumors for more information on this section.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9C2BF0E0-FC49-9081-6364-5DBCF05E5C9D}"/>
              </a:ext>
            </a:extLst>
          </p:cNvPr>
          <p:cNvSpPr>
            <a:spLocks noGrp="1"/>
          </p:cNvSpPr>
          <p:nvPr>
            <p:ph type="sldNum" sz="quarter" idx="5"/>
          </p:nvPr>
        </p:nvSpPr>
        <p:spPr/>
        <p:txBody>
          <a:bodyPr/>
          <a:lstStyle/>
          <a:p>
            <a:fld id="{225B9A93-BD3E-B647-AD3C-B84770CE16BA}" type="slidenum">
              <a:rPr lang="en-US" smtClean="0"/>
              <a:t>36</a:t>
            </a:fld>
            <a:endParaRPr lang="en-US"/>
          </a:p>
        </p:txBody>
      </p:sp>
    </p:spTree>
    <p:extLst>
      <p:ext uri="{BB962C8B-B14F-4D97-AF65-F5344CB8AC3E}">
        <p14:creationId xmlns:p14="http://schemas.microsoft.com/office/powerpoint/2010/main" val="34842633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D75A9-AE83-A8EC-56F5-8E6571BA23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77BF7B-A8F3-950F-3630-77968A4DC7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24B443-071E-D928-D437-7201080536C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Practitioners can select an action approach based on their communication goal. </a:t>
            </a:r>
            <a:r>
              <a:rPr lang="en-US" sz="1200" b="0" kern="1200" dirty="0">
                <a:solidFill>
                  <a:schemeClr val="tx1"/>
                </a:solidFill>
                <a:effectLst/>
                <a:latin typeface="+mn-lt"/>
                <a:ea typeface="+mn-ea"/>
                <a:cs typeface="+mn-cs"/>
              </a:rPr>
              <a:t>Refer to the Practical Playbook for Addressing Health Rumors for more information on this section.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7313B8C1-DB6C-F9B5-E59C-8657511F1416}"/>
              </a:ext>
            </a:extLst>
          </p:cNvPr>
          <p:cNvSpPr>
            <a:spLocks noGrp="1"/>
          </p:cNvSpPr>
          <p:nvPr>
            <p:ph type="sldNum" sz="quarter" idx="5"/>
          </p:nvPr>
        </p:nvSpPr>
        <p:spPr/>
        <p:txBody>
          <a:bodyPr/>
          <a:lstStyle/>
          <a:p>
            <a:fld id="{225B9A93-BD3E-B647-AD3C-B84770CE16BA}" type="slidenum">
              <a:rPr lang="en-US" smtClean="0"/>
              <a:t>37</a:t>
            </a:fld>
            <a:endParaRPr lang="en-US"/>
          </a:p>
        </p:txBody>
      </p:sp>
    </p:spTree>
    <p:extLst>
      <p:ext uri="{BB962C8B-B14F-4D97-AF65-F5344CB8AC3E}">
        <p14:creationId xmlns:p14="http://schemas.microsoft.com/office/powerpoint/2010/main" val="2309941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4A7E7-FB12-1D50-4956-9A024B0970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98C9ED-1EFD-8BB4-2FBA-E4C47E0708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0DB47C-9006-E338-608E-15D9D20AD33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OPTIONAL SLIDE on Do’s and Don’ts for this action. </a:t>
            </a:r>
            <a:r>
              <a:rPr lang="en-US" sz="1200" b="0" kern="1200" dirty="0">
                <a:solidFill>
                  <a:schemeClr val="tx1"/>
                </a:solidFill>
                <a:effectLst/>
                <a:latin typeface="+mn-lt"/>
                <a:ea typeface="+mn-ea"/>
                <a:cs typeface="+mn-cs"/>
              </a:rPr>
              <a:t>Refer to the Practical Playbook for Addressing Health Rumors for more information on this section. </a:t>
            </a:r>
            <a:endParaRPr lang="en-US" dirty="0"/>
          </a:p>
        </p:txBody>
      </p:sp>
      <p:sp>
        <p:nvSpPr>
          <p:cNvPr id="4" name="Slide Number Placeholder 3">
            <a:extLst>
              <a:ext uri="{FF2B5EF4-FFF2-40B4-BE49-F238E27FC236}">
                <a16:creationId xmlns:a16="http://schemas.microsoft.com/office/drawing/2014/main" id="{E92A4DF2-7ADA-0F2A-A96C-B6C0A1F12169}"/>
              </a:ext>
            </a:extLst>
          </p:cNvPr>
          <p:cNvSpPr>
            <a:spLocks noGrp="1"/>
          </p:cNvSpPr>
          <p:nvPr>
            <p:ph type="sldNum" sz="quarter" idx="5"/>
          </p:nvPr>
        </p:nvSpPr>
        <p:spPr/>
        <p:txBody>
          <a:bodyPr/>
          <a:lstStyle/>
          <a:p>
            <a:fld id="{225B9A93-BD3E-B647-AD3C-B84770CE16BA}" type="slidenum">
              <a:rPr lang="en-US" smtClean="0"/>
              <a:t>38</a:t>
            </a:fld>
            <a:endParaRPr lang="en-US"/>
          </a:p>
        </p:txBody>
      </p:sp>
    </p:spTree>
    <p:extLst>
      <p:ext uri="{BB962C8B-B14F-4D97-AF65-F5344CB8AC3E}">
        <p14:creationId xmlns:p14="http://schemas.microsoft.com/office/powerpoint/2010/main" val="2509692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EC7AC-B9C8-99F8-F9CD-B40F784149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6DE745-3A49-61A8-4599-12E473010B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291833-8F1E-49BE-EB2A-38050DE7148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Practitioners can select an action approach based on their communication goal. </a:t>
            </a:r>
            <a:r>
              <a:rPr lang="en-US" sz="1200" b="0" kern="1200" dirty="0">
                <a:solidFill>
                  <a:schemeClr val="tx1"/>
                </a:solidFill>
                <a:effectLst/>
                <a:latin typeface="+mn-lt"/>
                <a:ea typeface="+mn-ea"/>
                <a:cs typeface="+mn-cs"/>
              </a:rPr>
              <a:t>Refer to the Practical Playbook for Addressing Health Rumors for more information on this section. Use this slide if you are not delving into Do’s and Don’ts of this action.</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BF8E1522-D32B-8082-2437-EF34E56561EC}"/>
              </a:ext>
            </a:extLst>
          </p:cNvPr>
          <p:cNvSpPr>
            <a:spLocks noGrp="1"/>
          </p:cNvSpPr>
          <p:nvPr>
            <p:ph type="sldNum" sz="quarter" idx="5"/>
          </p:nvPr>
        </p:nvSpPr>
        <p:spPr/>
        <p:txBody>
          <a:bodyPr/>
          <a:lstStyle/>
          <a:p>
            <a:fld id="{225B9A93-BD3E-B647-AD3C-B84770CE16BA}" type="slidenum">
              <a:rPr lang="en-US" smtClean="0"/>
              <a:t>39</a:t>
            </a:fld>
            <a:endParaRPr lang="en-US"/>
          </a:p>
        </p:txBody>
      </p:sp>
    </p:spTree>
    <p:extLst>
      <p:ext uri="{BB962C8B-B14F-4D97-AF65-F5344CB8AC3E}">
        <p14:creationId xmlns:p14="http://schemas.microsoft.com/office/powerpoint/2010/main" val="2894361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Johns Hopkins Center for Health Security (CHS) and the Johns Hopkins Office of Critical Event Preparedness and Response (CEPAR) lead the Regional Center for Public Health Preparedness and Response (PHPR) for the US Department of Health and Human Services (HHS) Region 3, which includes Delaware, the District of Columbia, Maryland, Pennsylvania, Virginia, and West Virginia. This work is part of a national initiative to enhance public health preparedness and response (PHPR) capabilities across the United States. The 10 Regional Centers will form a network to enhance communities’ ability to prepare for and respond to public health threats by advancing the uptake of evidence-based strategies and interventions.  </a:t>
            </a:r>
          </a:p>
          <a:p>
            <a:r>
              <a:rPr lang="en-US" sz="1200" b="0" i="0" kern="1200" dirty="0">
                <a:solidFill>
                  <a:schemeClr val="tx1"/>
                </a:solidFill>
                <a:effectLst/>
                <a:latin typeface="+mn-lt"/>
                <a:ea typeface="+mn-ea"/>
                <a:cs typeface="+mn-cs"/>
              </a:rPr>
              <a:t>The Region 3 PHPR Center will organize its work using a framework developed through a collaborative effort with regional stakeholders and will focus on 1) Communication and Community Engagement; 2) Coordination Across Agencies, Community Organizations, and Systems; and 3) Workforce Recruitment, Retention, and Competencies Growth. Outcomes from this work will result in building agency capabilities and/or growing community resilience, and work will occur across all hazards.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rumor management strategic planning session is an evidence-based strategy and/or intervention being implemented as part of the Center’s Communication &amp; Community Engagement pillar. For more information, visit: https://centerforhealthsecurity.org/our-work/preparedness-initiatives/phpr</a:t>
            </a:r>
          </a:p>
          <a:p>
            <a:endParaRPr lang="en-US" dirty="0"/>
          </a:p>
        </p:txBody>
      </p:sp>
      <p:sp>
        <p:nvSpPr>
          <p:cNvPr id="4" name="Slide Number Placeholder 3"/>
          <p:cNvSpPr>
            <a:spLocks noGrp="1"/>
          </p:cNvSpPr>
          <p:nvPr>
            <p:ph type="sldNum" sz="quarter" idx="5"/>
          </p:nvPr>
        </p:nvSpPr>
        <p:spPr/>
        <p:txBody>
          <a:bodyPr/>
          <a:lstStyle/>
          <a:p>
            <a:fld id="{225B9A93-BD3E-B647-AD3C-B84770CE16BA}" type="slidenum">
              <a:rPr lang="en-US" smtClean="0"/>
              <a:t>4</a:t>
            </a:fld>
            <a:endParaRPr lang="en-US"/>
          </a:p>
        </p:txBody>
      </p:sp>
    </p:spTree>
    <p:extLst>
      <p:ext uri="{BB962C8B-B14F-4D97-AF65-F5344CB8AC3E}">
        <p14:creationId xmlns:p14="http://schemas.microsoft.com/office/powerpoint/2010/main" val="22940169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EC7AC-B9C8-99F8-F9CD-B40F784149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6DE745-3A49-61A8-4599-12E473010B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291833-8F1E-49BE-EB2A-38050DE7148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Use this slide if you are delving into Do’s and </a:t>
            </a:r>
            <a:r>
              <a:rPr lang="en-US" sz="1200" kern="1200" dirty="0" err="1">
                <a:solidFill>
                  <a:schemeClr val="tx1"/>
                </a:solidFill>
                <a:effectLst/>
                <a:latin typeface="+mn-lt"/>
                <a:ea typeface="+mn-ea"/>
                <a:cs typeface="+mn-cs"/>
              </a:rPr>
              <a:t>Don’t’s</a:t>
            </a:r>
            <a:r>
              <a:rPr lang="en-US" sz="1200" kern="1200" dirty="0">
                <a:solidFill>
                  <a:schemeClr val="tx1"/>
                </a:solidFill>
                <a:effectLst/>
                <a:latin typeface="+mn-lt"/>
                <a:ea typeface="+mn-ea"/>
                <a:cs typeface="+mn-cs"/>
              </a:rPr>
              <a:t> of each action. Alternative to the slide before.</a:t>
            </a:r>
          </a:p>
        </p:txBody>
      </p:sp>
      <p:sp>
        <p:nvSpPr>
          <p:cNvPr id="4" name="Slide Number Placeholder 3">
            <a:extLst>
              <a:ext uri="{FF2B5EF4-FFF2-40B4-BE49-F238E27FC236}">
                <a16:creationId xmlns:a16="http://schemas.microsoft.com/office/drawing/2014/main" id="{BF8E1522-D32B-8082-2437-EF34E56561EC}"/>
              </a:ext>
            </a:extLst>
          </p:cNvPr>
          <p:cNvSpPr>
            <a:spLocks noGrp="1"/>
          </p:cNvSpPr>
          <p:nvPr>
            <p:ph type="sldNum" sz="quarter" idx="5"/>
          </p:nvPr>
        </p:nvSpPr>
        <p:spPr/>
        <p:txBody>
          <a:bodyPr/>
          <a:lstStyle/>
          <a:p>
            <a:fld id="{225B9A93-BD3E-B647-AD3C-B84770CE16BA}" type="slidenum">
              <a:rPr lang="en-US" smtClean="0"/>
              <a:t>40</a:t>
            </a:fld>
            <a:endParaRPr lang="en-US"/>
          </a:p>
        </p:txBody>
      </p:sp>
    </p:spTree>
    <p:extLst>
      <p:ext uri="{BB962C8B-B14F-4D97-AF65-F5344CB8AC3E}">
        <p14:creationId xmlns:p14="http://schemas.microsoft.com/office/powerpoint/2010/main" val="28943613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F1124-40D8-3A92-4B65-A08CB9390A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CB845E-7EEC-CF5F-919D-B4A2A4E086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A139B8-1E9F-D686-9E81-06365013603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OPTIONAL SLIDE on Do’s and Don’ts across all actions. </a:t>
            </a:r>
            <a:r>
              <a:rPr lang="en-US" sz="1200" b="0" kern="1200" dirty="0">
                <a:solidFill>
                  <a:schemeClr val="tx1"/>
                </a:solidFill>
                <a:effectLst/>
                <a:latin typeface="+mn-lt"/>
                <a:ea typeface="+mn-ea"/>
                <a:cs typeface="+mn-cs"/>
              </a:rPr>
              <a:t>Refer to the Practical Playbook for Addressing Health Rumors for more information on this section. </a:t>
            </a:r>
            <a:endParaRPr lang="en-US" dirty="0"/>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484DF6B3-88DF-A06A-5008-EAE5FCCDC90F}"/>
              </a:ext>
            </a:extLst>
          </p:cNvPr>
          <p:cNvSpPr>
            <a:spLocks noGrp="1"/>
          </p:cNvSpPr>
          <p:nvPr>
            <p:ph type="sldNum" sz="quarter" idx="5"/>
          </p:nvPr>
        </p:nvSpPr>
        <p:spPr/>
        <p:txBody>
          <a:bodyPr/>
          <a:lstStyle/>
          <a:p>
            <a:fld id="{225B9A93-BD3E-B647-AD3C-B84770CE16BA}" type="slidenum">
              <a:rPr lang="en-US" smtClean="0"/>
              <a:t>41</a:t>
            </a:fld>
            <a:endParaRPr lang="en-US"/>
          </a:p>
        </p:txBody>
      </p:sp>
    </p:spTree>
    <p:extLst>
      <p:ext uri="{BB962C8B-B14F-4D97-AF65-F5344CB8AC3E}">
        <p14:creationId xmlns:p14="http://schemas.microsoft.com/office/powerpoint/2010/main" val="35296156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DE774-DFA5-AD9F-5608-E010C2909D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30A649-3D7E-F0A4-0921-8B1C0B89C2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AD6B46-35AC-9C3E-F91D-C1513D35474F}"/>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It may be helpful to select an approach based on the type of rumor one is seeing. For example, culture-related rumors would be hard to successfully counter with debunking alone (e.g. debunking conspiracy theorists only makes them dig their heels in more). However, information-related approaches would be good for communication- and cognition-related rumors.</a:t>
            </a:r>
          </a:p>
        </p:txBody>
      </p:sp>
      <p:sp>
        <p:nvSpPr>
          <p:cNvPr id="4" name="Slide Number Placeholder 3">
            <a:extLst>
              <a:ext uri="{FF2B5EF4-FFF2-40B4-BE49-F238E27FC236}">
                <a16:creationId xmlns:a16="http://schemas.microsoft.com/office/drawing/2014/main" id="{7377261E-BEA7-E22F-BB67-217FB65F1143}"/>
              </a:ext>
            </a:extLst>
          </p:cNvPr>
          <p:cNvSpPr>
            <a:spLocks noGrp="1"/>
          </p:cNvSpPr>
          <p:nvPr>
            <p:ph type="sldNum" sz="quarter" idx="5"/>
          </p:nvPr>
        </p:nvSpPr>
        <p:spPr/>
        <p:txBody>
          <a:bodyPr/>
          <a:lstStyle/>
          <a:p>
            <a:fld id="{225B9A93-BD3E-B647-AD3C-B84770CE16BA}" type="slidenum">
              <a:rPr lang="en-US" smtClean="0"/>
              <a:t>42</a:t>
            </a:fld>
            <a:endParaRPr lang="en-US"/>
          </a:p>
        </p:txBody>
      </p:sp>
    </p:spTree>
    <p:extLst>
      <p:ext uri="{BB962C8B-B14F-4D97-AF65-F5344CB8AC3E}">
        <p14:creationId xmlns:p14="http://schemas.microsoft.com/office/powerpoint/2010/main" val="33123869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CA4D5-E35E-73CA-F358-F37A4B5251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349779-54F7-E7F8-B54F-CA813ABC7D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CE178B-25D9-FBD0-DEBA-F794534211C4}"/>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Here is another way to pick an approach: at what level do I want to act? The level at which people interface with the information they receive? Focusing on the individual? Community? Structural/ institutional action?</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From </a:t>
            </a:r>
            <a:r>
              <a:rPr lang="en-US" sz="1200" b="1" i="0" kern="1200" dirty="0">
                <a:solidFill>
                  <a:schemeClr val="tx1"/>
                </a:solidFill>
                <a:effectLst/>
                <a:latin typeface="+mn-lt"/>
                <a:ea typeface="+mn-ea"/>
                <a:cs typeface="+mn-cs"/>
              </a:rPr>
              <a:t>Fighting the infodemic: the 4 </a:t>
            </a:r>
            <a:r>
              <a:rPr lang="en-US" sz="1200" b="1" i="0" kern="1200" dirty="0" err="1">
                <a:solidFill>
                  <a:schemeClr val="tx1"/>
                </a:solidFill>
                <a:effectLst/>
                <a:latin typeface="+mn-lt"/>
                <a:ea typeface="+mn-ea"/>
                <a:cs typeface="+mn-cs"/>
              </a:rPr>
              <a:t>i</a:t>
            </a:r>
            <a:r>
              <a:rPr lang="en-US" sz="1200" b="1" i="0" kern="1200" dirty="0">
                <a:solidFill>
                  <a:schemeClr val="tx1"/>
                </a:solidFill>
                <a:effectLst/>
                <a:latin typeface="+mn-lt"/>
                <a:ea typeface="+mn-ea"/>
                <a:cs typeface="+mn-cs"/>
              </a:rPr>
              <a:t> Framework for Advancing Communication and Trust [</a:t>
            </a:r>
            <a:r>
              <a:rPr lang="en-US" sz="1200" b="0" i="0" kern="1200" dirty="0">
                <a:solidFill>
                  <a:schemeClr val="tx1"/>
                </a:solidFill>
                <a:effectLst/>
                <a:latin typeface="+mn-lt"/>
                <a:ea typeface="+mn-ea"/>
                <a:cs typeface="+mn-cs"/>
              </a:rPr>
              <a:t>Sundelson, A.E., Jamison, A.M., Huhn, N. </a:t>
            </a:r>
            <a:r>
              <a:rPr lang="en-US" sz="1200" b="0" i="1" kern="1200" dirty="0">
                <a:solidFill>
                  <a:schemeClr val="tx1"/>
                </a:solidFill>
                <a:effectLst/>
                <a:latin typeface="+mn-lt"/>
                <a:ea typeface="+mn-ea"/>
                <a:cs typeface="+mn-cs"/>
              </a:rPr>
              <a:t>et al.</a:t>
            </a:r>
            <a:r>
              <a:rPr lang="en-US" sz="1200" b="0" i="0" kern="1200" dirty="0">
                <a:solidFill>
                  <a:schemeClr val="tx1"/>
                </a:solidFill>
                <a:effectLst/>
                <a:latin typeface="+mn-lt"/>
                <a:ea typeface="+mn-ea"/>
                <a:cs typeface="+mn-cs"/>
              </a:rPr>
              <a:t> Fighting the infodemic: the 4 </a:t>
            </a:r>
            <a:r>
              <a:rPr lang="en-US" sz="1200" b="0" i="0" kern="1200" dirty="0" err="1">
                <a:solidFill>
                  <a:schemeClr val="tx1"/>
                </a:solidFill>
                <a:effectLst/>
                <a:latin typeface="+mn-lt"/>
                <a:ea typeface="+mn-ea"/>
                <a:cs typeface="+mn-cs"/>
              </a:rPr>
              <a:t>i</a:t>
            </a:r>
            <a:r>
              <a:rPr lang="en-US" sz="1200" b="0" i="0" kern="1200" dirty="0">
                <a:solidFill>
                  <a:schemeClr val="tx1"/>
                </a:solidFill>
                <a:effectLst/>
                <a:latin typeface="+mn-lt"/>
                <a:ea typeface="+mn-ea"/>
                <a:cs typeface="+mn-cs"/>
              </a:rPr>
              <a:t> Framework for Advancing Communication and Trust. </a:t>
            </a:r>
            <a:r>
              <a:rPr lang="en-US" sz="1200" b="0" i="1" kern="1200" dirty="0">
                <a:solidFill>
                  <a:schemeClr val="tx1"/>
                </a:solidFill>
                <a:effectLst/>
                <a:latin typeface="+mn-lt"/>
                <a:ea typeface="+mn-ea"/>
                <a:cs typeface="+mn-cs"/>
              </a:rPr>
              <a:t>BMC Public Health</a:t>
            </a:r>
            <a:r>
              <a:rPr lang="en-US" sz="1200" b="0" i="0" kern="1200" dirty="0">
                <a:solidFill>
                  <a:schemeClr val="tx1"/>
                </a:solidFill>
                <a:effectLst/>
                <a:latin typeface="+mn-lt"/>
                <a:ea typeface="+mn-ea"/>
                <a:cs typeface="+mn-cs"/>
              </a:rPr>
              <a:t> 23, 1662 (2023). https://doi.org/10.1186/s12889-023-16612-9]</a:t>
            </a:r>
            <a:endParaRPr lang="en-US" sz="1200" b="1"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1C4E6ABB-D404-2435-45E4-E3B275A637E8}"/>
              </a:ext>
            </a:extLst>
          </p:cNvPr>
          <p:cNvSpPr>
            <a:spLocks noGrp="1"/>
          </p:cNvSpPr>
          <p:nvPr>
            <p:ph type="sldNum" sz="quarter" idx="5"/>
          </p:nvPr>
        </p:nvSpPr>
        <p:spPr/>
        <p:txBody>
          <a:bodyPr/>
          <a:lstStyle/>
          <a:p>
            <a:fld id="{225B9A93-BD3E-B647-AD3C-B84770CE16BA}" type="slidenum">
              <a:rPr lang="en-US" smtClean="0"/>
              <a:t>43</a:t>
            </a:fld>
            <a:endParaRPr lang="en-US"/>
          </a:p>
        </p:txBody>
      </p:sp>
    </p:spTree>
    <p:extLst>
      <p:ext uri="{BB962C8B-B14F-4D97-AF65-F5344CB8AC3E}">
        <p14:creationId xmlns:p14="http://schemas.microsoft.com/office/powerpoint/2010/main" val="32445681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0ED38-3212-DCE2-E468-13E4A6C173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ABD5EE-06EF-DC52-6A10-263B569FF7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E137A9-08FB-DC6E-38F1-92729E841047}"/>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4AA7E59-5229-C855-2F9B-C09835F729C8}"/>
              </a:ext>
            </a:extLst>
          </p:cNvPr>
          <p:cNvSpPr>
            <a:spLocks noGrp="1"/>
          </p:cNvSpPr>
          <p:nvPr>
            <p:ph type="sldNum" sz="quarter" idx="5"/>
          </p:nvPr>
        </p:nvSpPr>
        <p:spPr/>
        <p:txBody>
          <a:bodyPr/>
          <a:lstStyle/>
          <a:p>
            <a:fld id="{225B9A93-BD3E-B647-AD3C-B84770CE16BA}" type="slidenum">
              <a:rPr lang="en-US" smtClean="0"/>
              <a:t>44</a:t>
            </a:fld>
            <a:endParaRPr lang="en-US"/>
          </a:p>
        </p:txBody>
      </p:sp>
    </p:spTree>
    <p:extLst>
      <p:ext uri="{BB962C8B-B14F-4D97-AF65-F5344CB8AC3E}">
        <p14:creationId xmlns:p14="http://schemas.microsoft.com/office/powerpoint/2010/main" val="14872138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39294-EB44-3C3E-4E5E-509FD318D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EF174A-77BE-A213-A1EF-E32A98F0DF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D30451-E7A0-9114-6F31-EF92D23E384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After deciding how to manage a rumor, the next step is to think about the mechanics of turning it into a message. </a:t>
            </a:r>
            <a:r>
              <a:rPr lang="en-US" sz="1200" b="0" kern="1200" dirty="0">
                <a:solidFill>
                  <a:schemeClr val="tx1"/>
                </a:solidFill>
                <a:effectLst/>
                <a:latin typeface="+mn-lt"/>
                <a:ea typeface="+mn-ea"/>
                <a:cs typeface="+mn-cs"/>
              </a:rPr>
              <a:t>Refer to the Practical Playbook for Addressing Health Rumors for more information on this section. </a:t>
            </a:r>
            <a:endParaRPr lang="en-US" dirty="0"/>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C1CE76BC-3198-5C39-4BD0-BE0F5C857A23}"/>
              </a:ext>
            </a:extLst>
          </p:cNvPr>
          <p:cNvSpPr>
            <a:spLocks noGrp="1"/>
          </p:cNvSpPr>
          <p:nvPr>
            <p:ph type="sldNum" sz="quarter" idx="5"/>
          </p:nvPr>
        </p:nvSpPr>
        <p:spPr/>
        <p:txBody>
          <a:bodyPr/>
          <a:lstStyle/>
          <a:p>
            <a:fld id="{225B9A93-BD3E-B647-AD3C-B84770CE16BA}" type="slidenum">
              <a:rPr lang="en-US" smtClean="0"/>
              <a:t>45</a:t>
            </a:fld>
            <a:endParaRPr lang="en-US"/>
          </a:p>
        </p:txBody>
      </p:sp>
    </p:spTree>
    <p:extLst>
      <p:ext uri="{BB962C8B-B14F-4D97-AF65-F5344CB8AC3E}">
        <p14:creationId xmlns:p14="http://schemas.microsoft.com/office/powerpoint/2010/main" val="15428707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B05F4-C476-3E0C-BFF2-D7331D1B92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75FB9F-9A82-642C-65DC-17280B1886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0C3EA5-6FFB-EE2C-35B2-9C5B26EE2EE0}"/>
              </a:ext>
            </a:extLst>
          </p:cNvPr>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DAD284CE-6DFC-32CB-AA8D-F29E68F0E3F5}"/>
              </a:ext>
            </a:extLst>
          </p:cNvPr>
          <p:cNvSpPr>
            <a:spLocks noGrp="1"/>
          </p:cNvSpPr>
          <p:nvPr>
            <p:ph type="sldNum" sz="quarter" idx="5"/>
          </p:nvPr>
        </p:nvSpPr>
        <p:spPr/>
        <p:txBody>
          <a:bodyPr/>
          <a:lstStyle/>
          <a:p>
            <a:fld id="{225B9A93-BD3E-B647-AD3C-B84770CE16BA}" type="slidenum">
              <a:rPr lang="en-US" smtClean="0"/>
              <a:t>46</a:t>
            </a:fld>
            <a:endParaRPr lang="en-US"/>
          </a:p>
        </p:txBody>
      </p:sp>
    </p:spTree>
    <p:extLst>
      <p:ext uri="{BB962C8B-B14F-4D97-AF65-F5344CB8AC3E}">
        <p14:creationId xmlns:p14="http://schemas.microsoft.com/office/powerpoint/2010/main" val="10625454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3D89E-3CD6-E1DA-4B9F-0BD51E3093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28C736-E087-F483-E83E-A88A1AE4F0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C123E0-C52A-5F77-5C5C-3DB20BC294E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Highlight 1 or 2, ideally moral reframing (e.g. for people who center personal freedom as a core value and therefore don’t want to use masks, frame masking as a patriotic behavior that looks out for one’s community and country). </a:t>
            </a:r>
            <a:r>
              <a:rPr lang="en-US" sz="1200" b="0" kern="1200" dirty="0">
                <a:solidFill>
                  <a:schemeClr val="tx1"/>
                </a:solidFill>
                <a:effectLst/>
                <a:latin typeface="+mn-lt"/>
                <a:ea typeface="+mn-ea"/>
                <a:cs typeface="+mn-cs"/>
              </a:rPr>
              <a:t>Refer to the Practical Playbook for Addressing Health Rumors for more information on this section. </a:t>
            </a:r>
            <a:endParaRPr lang="en-US" dirty="0"/>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EF73C1F8-A9BB-96F7-187B-D103C04ADC41}"/>
              </a:ext>
            </a:extLst>
          </p:cNvPr>
          <p:cNvSpPr>
            <a:spLocks noGrp="1"/>
          </p:cNvSpPr>
          <p:nvPr>
            <p:ph type="sldNum" sz="quarter" idx="5"/>
          </p:nvPr>
        </p:nvSpPr>
        <p:spPr/>
        <p:txBody>
          <a:bodyPr/>
          <a:lstStyle/>
          <a:p>
            <a:fld id="{225B9A93-BD3E-B647-AD3C-B84770CE16BA}" type="slidenum">
              <a:rPr lang="en-US" smtClean="0"/>
              <a:t>47</a:t>
            </a:fld>
            <a:endParaRPr lang="en-US"/>
          </a:p>
        </p:txBody>
      </p:sp>
    </p:spTree>
    <p:extLst>
      <p:ext uri="{BB962C8B-B14F-4D97-AF65-F5344CB8AC3E}">
        <p14:creationId xmlns:p14="http://schemas.microsoft.com/office/powerpoint/2010/main" val="30907084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D7E5F-CDDD-92DB-A739-057FBD5DEA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CE9EC0-6182-8A65-0C69-8CBCA86F47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67FFB3-12B1-42A2-8D70-A2514CE977B2}"/>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OPTIONAL SLIDE for talking about uncertainty and how to navigate it.</a:t>
            </a:r>
            <a:endParaRPr lang="en-US" sz="1200" b="0" i="0" kern="1200" dirty="0">
              <a:solidFill>
                <a:srgbClr val="1B1B1B"/>
              </a:solidFill>
              <a:effectLst/>
              <a:latin typeface="Cambria" panose="02040503050406030204" pitchFamily="18" charset="0"/>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6307579-CD64-9C9D-E214-DBC0B9B032CC}"/>
              </a:ext>
            </a:extLst>
          </p:cNvPr>
          <p:cNvSpPr>
            <a:spLocks noGrp="1"/>
          </p:cNvSpPr>
          <p:nvPr>
            <p:ph type="sldNum" sz="quarter" idx="5"/>
          </p:nvPr>
        </p:nvSpPr>
        <p:spPr/>
        <p:txBody>
          <a:bodyPr/>
          <a:lstStyle/>
          <a:p>
            <a:fld id="{225B9A93-BD3E-B647-AD3C-B84770CE16BA}" type="slidenum">
              <a:rPr lang="en-US" smtClean="0"/>
              <a:t>48</a:t>
            </a:fld>
            <a:endParaRPr lang="en-US"/>
          </a:p>
        </p:txBody>
      </p:sp>
    </p:spTree>
    <p:extLst>
      <p:ext uri="{BB962C8B-B14F-4D97-AF65-F5344CB8AC3E}">
        <p14:creationId xmlns:p14="http://schemas.microsoft.com/office/powerpoint/2010/main" val="29182182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BD9AA-DDCF-F8BF-2539-9D592C4951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AC4A92-F685-038D-B98C-9F21416569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5D00F8-7A3A-136D-9AFC-2353AEC7BF2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Refer to the Practical Playbook for Addressing Health Rumors for more information on this section. </a:t>
            </a:r>
            <a:endParaRPr lang="en-US" dirty="0"/>
          </a:p>
        </p:txBody>
      </p:sp>
      <p:sp>
        <p:nvSpPr>
          <p:cNvPr id="4" name="Slide Number Placeholder 3">
            <a:extLst>
              <a:ext uri="{FF2B5EF4-FFF2-40B4-BE49-F238E27FC236}">
                <a16:creationId xmlns:a16="http://schemas.microsoft.com/office/drawing/2014/main" id="{F1D396D9-FBAC-9E65-49F8-30470CBFE27E}"/>
              </a:ext>
            </a:extLst>
          </p:cNvPr>
          <p:cNvSpPr>
            <a:spLocks noGrp="1"/>
          </p:cNvSpPr>
          <p:nvPr>
            <p:ph type="sldNum" sz="quarter" idx="5"/>
          </p:nvPr>
        </p:nvSpPr>
        <p:spPr/>
        <p:txBody>
          <a:bodyPr/>
          <a:lstStyle/>
          <a:p>
            <a:fld id="{225B9A93-BD3E-B647-AD3C-B84770CE16BA}" type="slidenum">
              <a:rPr lang="en-US" smtClean="0"/>
              <a:t>49</a:t>
            </a:fld>
            <a:endParaRPr lang="en-US"/>
          </a:p>
        </p:txBody>
      </p:sp>
    </p:spTree>
    <p:extLst>
      <p:ext uri="{BB962C8B-B14F-4D97-AF65-F5344CB8AC3E}">
        <p14:creationId xmlns:p14="http://schemas.microsoft.com/office/powerpoint/2010/main" val="797395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graphic explains the timeline and tasks associated with the rumor management intervention.</a:t>
            </a:r>
          </a:p>
        </p:txBody>
      </p:sp>
      <p:sp>
        <p:nvSpPr>
          <p:cNvPr id="4" name="Slide Number Placeholder 3"/>
          <p:cNvSpPr>
            <a:spLocks noGrp="1"/>
          </p:cNvSpPr>
          <p:nvPr>
            <p:ph type="sldNum" sz="quarter" idx="5"/>
          </p:nvPr>
        </p:nvSpPr>
        <p:spPr/>
        <p:txBody>
          <a:bodyPr/>
          <a:lstStyle/>
          <a:p>
            <a:fld id="{225B9A93-BD3E-B647-AD3C-B84770CE16BA}" type="slidenum">
              <a:rPr lang="en-US" smtClean="0"/>
              <a:t>5</a:t>
            </a:fld>
            <a:endParaRPr lang="en-US"/>
          </a:p>
        </p:txBody>
      </p:sp>
    </p:spTree>
    <p:extLst>
      <p:ext uri="{BB962C8B-B14F-4D97-AF65-F5344CB8AC3E}">
        <p14:creationId xmlns:p14="http://schemas.microsoft.com/office/powerpoint/2010/main" val="1276063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F2B8C-DD94-459F-CD60-3192712747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BDC882-D74C-63B4-CAEE-10EA09864E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536F43-245B-D9AE-036C-D9A5E8D52953}"/>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If tight on time, consider skipping this and moving to the evaluation section instead.</a:t>
            </a:r>
          </a:p>
        </p:txBody>
      </p:sp>
      <p:sp>
        <p:nvSpPr>
          <p:cNvPr id="4" name="Slide Number Placeholder 3">
            <a:extLst>
              <a:ext uri="{FF2B5EF4-FFF2-40B4-BE49-F238E27FC236}">
                <a16:creationId xmlns:a16="http://schemas.microsoft.com/office/drawing/2014/main" id="{62E2DFF9-1284-B4F8-D796-88EE66A1CBE4}"/>
              </a:ext>
            </a:extLst>
          </p:cNvPr>
          <p:cNvSpPr>
            <a:spLocks noGrp="1"/>
          </p:cNvSpPr>
          <p:nvPr>
            <p:ph type="sldNum" sz="quarter" idx="5"/>
          </p:nvPr>
        </p:nvSpPr>
        <p:spPr/>
        <p:txBody>
          <a:bodyPr/>
          <a:lstStyle/>
          <a:p>
            <a:fld id="{225B9A93-BD3E-B647-AD3C-B84770CE16BA}" type="slidenum">
              <a:rPr lang="en-US" smtClean="0"/>
              <a:t>50</a:t>
            </a:fld>
            <a:endParaRPr lang="en-US"/>
          </a:p>
        </p:txBody>
      </p:sp>
    </p:spTree>
    <p:extLst>
      <p:ext uri="{BB962C8B-B14F-4D97-AF65-F5344CB8AC3E}">
        <p14:creationId xmlns:p14="http://schemas.microsoft.com/office/powerpoint/2010/main" val="32394604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72EAB-8943-C2F5-77B0-26B30C1EF5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333072-B3E3-5E72-66B6-99CEEFB480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C9BD77-7965-8FE4-7BF3-FE6814BCFAD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Refer to the Practical Playbook for Addressing Health Rumors for more information on this section. If tight on time, this section and the following activity can be skipped.</a:t>
            </a:r>
            <a:endParaRPr lang="en-US" dirty="0"/>
          </a:p>
        </p:txBody>
      </p:sp>
      <p:sp>
        <p:nvSpPr>
          <p:cNvPr id="4" name="Slide Number Placeholder 3">
            <a:extLst>
              <a:ext uri="{FF2B5EF4-FFF2-40B4-BE49-F238E27FC236}">
                <a16:creationId xmlns:a16="http://schemas.microsoft.com/office/drawing/2014/main" id="{A74AD6BA-A9C9-306A-53AC-7ABF3BE454C1}"/>
              </a:ext>
            </a:extLst>
          </p:cNvPr>
          <p:cNvSpPr>
            <a:spLocks noGrp="1"/>
          </p:cNvSpPr>
          <p:nvPr>
            <p:ph type="sldNum" sz="quarter" idx="5"/>
          </p:nvPr>
        </p:nvSpPr>
        <p:spPr/>
        <p:txBody>
          <a:bodyPr/>
          <a:lstStyle/>
          <a:p>
            <a:fld id="{225B9A93-BD3E-B647-AD3C-B84770CE16BA}" type="slidenum">
              <a:rPr lang="en-US" smtClean="0"/>
              <a:t>51</a:t>
            </a:fld>
            <a:endParaRPr lang="en-US"/>
          </a:p>
        </p:txBody>
      </p:sp>
    </p:spTree>
    <p:extLst>
      <p:ext uri="{BB962C8B-B14F-4D97-AF65-F5344CB8AC3E}">
        <p14:creationId xmlns:p14="http://schemas.microsoft.com/office/powerpoint/2010/main" val="317586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A7B49-E7FD-1115-E79E-1378A0AEFC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E06DFC-4484-17BE-6D4C-3F8C8519F2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20AAA8-9CA1-9D76-1B04-48EA165BCEAE}"/>
              </a:ext>
            </a:extLst>
          </p:cNvPr>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D1AE8528-E74A-9060-15AD-AFD50806117C}"/>
              </a:ext>
            </a:extLst>
          </p:cNvPr>
          <p:cNvSpPr>
            <a:spLocks noGrp="1"/>
          </p:cNvSpPr>
          <p:nvPr>
            <p:ph type="sldNum" sz="quarter" idx="5"/>
          </p:nvPr>
        </p:nvSpPr>
        <p:spPr/>
        <p:txBody>
          <a:bodyPr/>
          <a:lstStyle/>
          <a:p>
            <a:fld id="{225B9A93-BD3E-B647-AD3C-B84770CE16BA}" type="slidenum">
              <a:rPr lang="en-US" smtClean="0"/>
              <a:t>52</a:t>
            </a:fld>
            <a:endParaRPr lang="en-US"/>
          </a:p>
        </p:txBody>
      </p:sp>
    </p:spTree>
    <p:extLst>
      <p:ext uri="{BB962C8B-B14F-4D97-AF65-F5344CB8AC3E}">
        <p14:creationId xmlns:p14="http://schemas.microsoft.com/office/powerpoint/2010/main" val="18910961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FA776-18E8-52BB-4E49-D60D4023C0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1FE6B-0634-A786-DC2B-799C325D32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64ABE1-7019-3D75-9DED-E926D34BEEEC}"/>
              </a:ext>
            </a:extLst>
          </p:cNvPr>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D80102BE-8072-0E82-3E3C-706A04AB98DA}"/>
              </a:ext>
            </a:extLst>
          </p:cNvPr>
          <p:cNvSpPr>
            <a:spLocks noGrp="1"/>
          </p:cNvSpPr>
          <p:nvPr>
            <p:ph type="sldNum" sz="quarter" idx="5"/>
          </p:nvPr>
        </p:nvSpPr>
        <p:spPr/>
        <p:txBody>
          <a:bodyPr/>
          <a:lstStyle/>
          <a:p>
            <a:fld id="{225B9A93-BD3E-B647-AD3C-B84770CE16BA}" type="slidenum">
              <a:rPr lang="en-US" smtClean="0"/>
              <a:t>53</a:t>
            </a:fld>
            <a:endParaRPr lang="en-US"/>
          </a:p>
        </p:txBody>
      </p:sp>
    </p:spTree>
    <p:extLst>
      <p:ext uri="{BB962C8B-B14F-4D97-AF65-F5344CB8AC3E}">
        <p14:creationId xmlns:p14="http://schemas.microsoft.com/office/powerpoint/2010/main" val="16911941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last half hour of the strategic planning session, encourage participants to fill out their Strategic Planning Worksheets and create a cohesive action plan for countering a rumor that makes it difficult for them to prepare for and respond to public health emergencies. It can adopt any permutation or combination of principles from the Playbook, particularly ones that work best within participants’ practical environment. For example, if someone only has the resources to do a cursory scan of social media to identify rumors in their community, identify 3-4 types of rumors that usually emerge, and develop a few general anticipatory messages to counter these rumors, that is a fantastic action plan.</a:t>
            </a:r>
          </a:p>
        </p:txBody>
      </p:sp>
      <p:sp>
        <p:nvSpPr>
          <p:cNvPr id="4" name="Slide Number Placeholder 3"/>
          <p:cNvSpPr>
            <a:spLocks noGrp="1"/>
          </p:cNvSpPr>
          <p:nvPr>
            <p:ph type="sldNum" sz="quarter" idx="5"/>
          </p:nvPr>
        </p:nvSpPr>
        <p:spPr/>
        <p:txBody>
          <a:bodyPr/>
          <a:lstStyle/>
          <a:p>
            <a:fld id="{225B9A93-BD3E-B647-AD3C-B84770CE16BA}" type="slidenum">
              <a:rPr lang="en-US" smtClean="0"/>
              <a:t>54</a:t>
            </a:fld>
            <a:endParaRPr lang="en-US"/>
          </a:p>
        </p:txBody>
      </p:sp>
    </p:spTree>
    <p:extLst>
      <p:ext uri="{BB962C8B-B14F-4D97-AF65-F5344CB8AC3E}">
        <p14:creationId xmlns:p14="http://schemas.microsoft.com/office/powerpoint/2010/main" val="33443815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a QR code/link five minutes before the end of the session. You can also email a survey link to participants after the session as a reminder to fill it out.</a:t>
            </a:r>
          </a:p>
          <a:p>
            <a:endParaRPr lang="en-US" dirty="0"/>
          </a:p>
        </p:txBody>
      </p:sp>
      <p:sp>
        <p:nvSpPr>
          <p:cNvPr id="4" name="Slide Number Placeholder 3"/>
          <p:cNvSpPr>
            <a:spLocks noGrp="1"/>
          </p:cNvSpPr>
          <p:nvPr>
            <p:ph type="sldNum" sz="quarter" idx="5"/>
          </p:nvPr>
        </p:nvSpPr>
        <p:spPr/>
        <p:txBody>
          <a:bodyPr/>
          <a:lstStyle/>
          <a:p>
            <a:fld id="{225B9A93-BD3E-B647-AD3C-B84770CE16BA}" type="slidenum">
              <a:rPr lang="en-US" smtClean="0"/>
              <a:t>55</a:t>
            </a:fld>
            <a:endParaRPr lang="en-US"/>
          </a:p>
        </p:txBody>
      </p:sp>
    </p:spTree>
    <p:extLst>
      <p:ext uri="{BB962C8B-B14F-4D97-AF65-F5344CB8AC3E}">
        <p14:creationId xmlns:p14="http://schemas.microsoft.com/office/powerpoint/2010/main" val="1547725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225B9A93-BD3E-B647-AD3C-B84770CE16BA}" type="slidenum">
              <a:rPr lang="en-US" smtClean="0"/>
              <a:t>6</a:t>
            </a:fld>
            <a:endParaRPr lang="en-US"/>
          </a:p>
        </p:txBody>
      </p:sp>
    </p:spTree>
    <p:extLst>
      <p:ext uri="{BB962C8B-B14F-4D97-AF65-F5344CB8AC3E}">
        <p14:creationId xmlns:p14="http://schemas.microsoft.com/office/powerpoint/2010/main" val="1522280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Blue boxes denote didactic components where a trainer/presenter is speaking. Orange boxes denote interactive portions where participants discuss and contribute. Grey boxes denote data collection. Work done as part of each activity will feed into the strategic planning worksheet participants complete as the session proceeds.</a:t>
            </a:r>
          </a:p>
        </p:txBody>
      </p:sp>
      <p:sp>
        <p:nvSpPr>
          <p:cNvPr id="4" name="Slide Number Placeholder 3"/>
          <p:cNvSpPr>
            <a:spLocks noGrp="1"/>
          </p:cNvSpPr>
          <p:nvPr>
            <p:ph type="sldNum" sz="quarter" idx="5"/>
          </p:nvPr>
        </p:nvSpPr>
        <p:spPr/>
        <p:txBody>
          <a:bodyPr/>
          <a:lstStyle/>
          <a:p>
            <a:fld id="{225B9A93-BD3E-B647-AD3C-B84770CE16BA}" type="slidenum">
              <a:rPr lang="en-US" smtClean="0"/>
              <a:t>7</a:t>
            </a:fld>
            <a:endParaRPr lang="en-US"/>
          </a:p>
        </p:txBody>
      </p:sp>
    </p:spTree>
    <p:extLst>
      <p:ext uri="{BB962C8B-B14F-4D97-AF65-F5344CB8AC3E}">
        <p14:creationId xmlns:p14="http://schemas.microsoft.com/office/powerpoint/2010/main" val="2838940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where presenters introduce themselves and ask participants to share introductions. </a:t>
            </a:r>
          </a:p>
          <a:p>
            <a:endParaRPr lang="en-US" dirty="0"/>
          </a:p>
          <a:p>
            <a:r>
              <a:rPr lang="en-US" dirty="0"/>
              <a:t>IN PERSON</a:t>
            </a:r>
          </a:p>
          <a:p>
            <a:endParaRPr lang="en-US" dirty="0"/>
          </a:p>
          <a:p>
            <a:r>
              <a:rPr lang="en-US" dirty="0"/>
              <a:t>Option 1: If &lt;15 people in a room, introduce yourself and then each person to share: 1) their name, 2) their position, 3) what they work on, 4) what motivated them to attend this training and what they want to get out of it, and 5) what is the weirdest rumor they have ever come across in their work? #4 can be cut for sake of time.</a:t>
            </a:r>
          </a:p>
          <a:p>
            <a:endParaRPr lang="en-US" dirty="0"/>
          </a:p>
          <a:p>
            <a:r>
              <a:rPr lang="en-US" dirty="0"/>
              <a:t>Option 2: If &gt;15 people in a room, introduce yourself and then ask volunteers to raise their hand and share: 1) their department/ role, 2) the weirdest rumor they have come across at work, and 3) why they are in the room. #3 can be cut for sake of time.</a:t>
            </a:r>
          </a:p>
          <a:p>
            <a:endParaRPr lang="en-US" dirty="0"/>
          </a:p>
          <a:p>
            <a:r>
              <a:rPr lang="en-US" dirty="0"/>
              <a:t>VIRTUAL</a:t>
            </a:r>
          </a:p>
          <a:p>
            <a:endParaRPr lang="en-US" dirty="0"/>
          </a:p>
          <a:p>
            <a:r>
              <a:rPr lang="en-US" dirty="0"/>
              <a:t>Option 1: If &lt;15 people, ask participants to unmute and share their name, position, and what they work on.</a:t>
            </a:r>
          </a:p>
          <a:p>
            <a:r>
              <a:rPr lang="en-US" dirty="0"/>
              <a:t>Option 2: If &gt;15 people, ask participants to introduce themselves via chat.</a:t>
            </a:r>
          </a:p>
        </p:txBody>
      </p:sp>
      <p:sp>
        <p:nvSpPr>
          <p:cNvPr id="4" name="Slide Number Placeholder 3"/>
          <p:cNvSpPr>
            <a:spLocks noGrp="1"/>
          </p:cNvSpPr>
          <p:nvPr>
            <p:ph type="sldNum" sz="quarter" idx="5"/>
          </p:nvPr>
        </p:nvSpPr>
        <p:spPr/>
        <p:txBody>
          <a:bodyPr/>
          <a:lstStyle/>
          <a:p>
            <a:fld id="{225B9A93-BD3E-B647-AD3C-B84770CE16BA}" type="slidenum">
              <a:rPr lang="en-US" smtClean="0"/>
              <a:t>8</a:t>
            </a:fld>
            <a:endParaRPr lang="en-US"/>
          </a:p>
        </p:txBody>
      </p:sp>
    </p:spTree>
    <p:extLst>
      <p:ext uri="{BB962C8B-B14F-4D97-AF65-F5344CB8AC3E}">
        <p14:creationId xmlns:p14="http://schemas.microsoft.com/office/powerpoint/2010/main" val="4161890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discusses the main impacts of rumors on public health preparedness and response. Rumors – or circulation of unverified claims – are a way to make sense of the world during uncertain situations; however, harmful and misleading health rumors can have several negative impacts.</a:t>
            </a:r>
          </a:p>
        </p:txBody>
      </p:sp>
      <p:sp>
        <p:nvSpPr>
          <p:cNvPr id="4" name="Slide Number Placeholder 3"/>
          <p:cNvSpPr>
            <a:spLocks noGrp="1"/>
          </p:cNvSpPr>
          <p:nvPr>
            <p:ph type="sldNum" sz="quarter" idx="5"/>
          </p:nvPr>
        </p:nvSpPr>
        <p:spPr/>
        <p:txBody>
          <a:bodyPr/>
          <a:lstStyle/>
          <a:p>
            <a:fld id="{225B9A93-BD3E-B647-AD3C-B84770CE16BA}" type="slidenum">
              <a:rPr lang="en-US" smtClean="0"/>
              <a:t>9</a:t>
            </a:fld>
            <a:endParaRPr lang="en-US"/>
          </a:p>
        </p:txBody>
      </p:sp>
    </p:spTree>
    <p:extLst>
      <p:ext uri="{BB962C8B-B14F-4D97-AF65-F5344CB8AC3E}">
        <p14:creationId xmlns:p14="http://schemas.microsoft.com/office/powerpoint/2010/main" val="9159635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6B6D84-63B0-D540-A25F-D98638CA8F8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7EE770F-A7CC-054A-BFDF-324FFD0B50C5}"/>
              </a:ext>
            </a:extLst>
          </p:cNvPr>
          <p:cNvSpPr>
            <a:spLocks noGrp="1"/>
          </p:cNvSpPr>
          <p:nvPr>
            <p:ph type="ctrTitle" hasCustomPrompt="1"/>
          </p:nvPr>
        </p:nvSpPr>
        <p:spPr>
          <a:xfrm>
            <a:off x="479979" y="571"/>
            <a:ext cx="9144000" cy="2387600"/>
          </a:xfrm>
        </p:spPr>
        <p:txBody>
          <a:bodyPr anchor="b">
            <a:normAutofit/>
          </a:bodyPr>
          <a:lstStyle>
            <a:lvl1pPr algn="l">
              <a:defRPr sz="5400" b="0">
                <a:solidFill>
                  <a:srgbClr val="0072CE"/>
                </a:solidFill>
                <a:latin typeface="Arial" panose="020B0604020202020204" pitchFamily="34" charset="0"/>
                <a:cs typeface="Arial" panose="020B0604020202020204" pitchFamily="34" charset="0"/>
              </a:defRPr>
            </a:lvl1pPr>
          </a:lstStyle>
          <a:p>
            <a:r>
              <a:rPr lang="en-US"/>
              <a:t>Presentation Title</a:t>
            </a:r>
          </a:p>
        </p:txBody>
      </p:sp>
      <p:sp>
        <p:nvSpPr>
          <p:cNvPr id="3" name="Subtitle 2">
            <a:extLst>
              <a:ext uri="{FF2B5EF4-FFF2-40B4-BE49-F238E27FC236}">
                <a16:creationId xmlns:a16="http://schemas.microsoft.com/office/drawing/2014/main" id="{F83D7DA7-61BE-AC48-85B1-B40C76151751}"/>
              </a:ext>
            </a:extLst>
          </p:cNvPr>
          <p:cNvSpPr>
            <a:spLocks noGrp="1"/>
          </p:cNvSpPr>
          <p:nvPr>
            <p:ph type="subTitle" idx="1" hasCustomPrompt="1"/>
          </p:nvPr>
        </p:nvSpPr>
        <p:spPr>
          <a:xfrm>
            <a:off x="479979" y="2480246"/>
            <a:ext cx="9144000" cy="1655762"/>
          </a:xfrm>
        </p:spPr>
        <p:txBody>
          <a:bodyPr/>
          <a:lstStyle>
            <a:lvl1pPr marL="0" indent="0" algn="l">
              <a:buNone/>
              <a:defRPr sz="2400">
                <a:solidFill>
                  <a:srgbClr val="002D7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pic>
        <p:nvPicPr>
          <p:cNvPr id="6" name="Picture 5" descr="Johns Hopkins Bloomberg School of Public Health Center for Health Security logo">
            <a:extLst>
              <a:ext uri="{FF2B5EF4-FFF2-40B4-BE49-F238E27FC236}">
                <a16:creationId xmlns:a16="http://schemas.microsoft.com/office/drawing/2014/main" id="{D553058E-017C-8446-84A9-A6F5952EB5F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9979" y="4837176"/>
            <a:ext cx="4822032" cy="1051197"/>
          </a:xfrm>
          <a:prstGeom prst="rect">
            <a:avLst/>
          </a:prstGeom>
        </p:spPr>
      </p:pic>
    </p:spTree>
    <p:extLst>
      <p:ext uri="{BB962C8B-B14F-4D97-AF65-F5344CB8AC3E}">
        <p14:creationId xmlns:p14="http://schemas.microsoft.com/office/powerpoint/2010/main" val="3457443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F07F1-753E-D342-8EB3-B09C94760FFF}"/>
              </a:ext>
            </a:extLst>
          </p:cNvPr>
          <p:cNvSpPr>
            <a:spLocks noGrp="1"/>
          </p:cNvSpPr>
          <p:nvPr>
            <p:ph type="title"/>
          </p:nvPr>
        </p:nvSpPr>
        <p:spPr/>
        <p:txBody>
          <a:bodyPr/>
          <a:lstStyle>
            <a:lvl1pPr>
              <a:defRPr>
                <a:latin typeface="Gill Sans MT" panose="020B0502020104020203"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DD116EDC-863C-6041-A98F-48DEA5E0AC37}"/>
              </a:ext>
            </a:extLst>
          </p:cNvPr>
          <p:cNvSpPr>
            <a:spLocks noGrp="1"/>
          </p:cNvSpPr>
          <p:nvPr>
            <p:ph type="body" orient="vert" idx="1"/>
          </p:nvPr>
        </p:nvSpPr>
        <p:spPr/>
        <p:txBody>
          <a:bodyPr vert="eaVert"/>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0DF3904-319C-E749-9D9F-A4BB719577BC}"/>
              </a:ext>
            </a:extLst>
          </p:cNvPr>
          <p:cNvSpPr>
            <a:spLocks noGrp="1"/>
          </p:cNvSpPr>
          <p:nvPr>
            <p:ph type="sldNum" sz="quarter" idx="12"/>
          </p:nvPr>
        </p:nvSpPr>
        <p:spPr/>
        <p:txBody>
          <a:bodyPr/>
          <a:lstStyle>
            <a:lvl1pPr>
              <a:defRPr>
                <a:latin typeface="Gill Sans MT" panose="020B0502020104020203" pitchFamily="34" charset="0"/>
              </a:defRPr>
            </a:lvl1pPr>
          </a:lstStyle>
          <a:p>
            <a:fld id="{F7013289-FD22-E848-BC13-D8FFC3676169}" type="slidenum">
              <a:rPr lang="en-US" smtClean="0"/>
              <a:pPr/>
              <a:t>‹#›</a:t>
            </a:fld>
            <a:endParaRPr lang="en-US"/>
          </a:p>
        </p:txBody>
      </p:sp>
    </p:spTree>
    <p:extLst>
      <p:ext uri="{BB962C8B-B14F-4D97-AF65-F5344CB8AC3E}">
        <p14:creationId xmlns:p14="http://schemas.microsoft.com/office/powerpoint/2010/main" val="913002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C6FD8F-D38D-964E-88C4-0B7025835D08}"/>
              </a:ext>
            </a:extLst>
          </p:cNvPr>
          <p:cNvSpPr>
            <a:spLocks noGrp="1"/>
          </p:cNvSpPr>
          <p:nvPr>
            <p:ph type="title" orient="vert"/>
          </p:nvPr>
        </p:nvSpPr>
        <p:spPr>
          <a:xfrm>
            <a:off x="8724900" y="365125"/>
            <a:ext cx="2628900" cy="5811838"/>
          </a:xfrm>
        </p:spPr>
        <p:txBody>
          <a:bodyPr vert="eaVert"/>
          <a:lstStyle>
            <a:lvl1pPr>
              <a:defRPr>
                <a:latin typeface="Gill Sans MT" panose="020B0502020104020203"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CABFFDDD-ADF0-1945-8CC8-A3FF0D7896D4}"/>
              </a:ext>
            </a:extLst>
          </p:cNvPr>
          <p:cNvSpPr>
            <a:spLocks noGrp="1"/>
          </p:cNvSpPr>
          <p:nvPr>
            <p:ph type="body" orient="vert" idx="1"/>
          </p:nvPr>
        </p:nvSpPr>
        <p:spPr>
          <a:xfrm>
            <a:off x="838200" y="365125"/>
            <a:ext cx="7734300" cy="5811838"/>
          </a:xfrm>
        </p:spPr>
        <p:txBody>
          <a:bodyPr vert="eaVert"/>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A61FD89-8D50-9A44-B052-97D5931BBFEE}"/>
              </a:ext>
            </a:extLst>
          </p:cNvPr>
          <p:cNvSpPr>
            <a:spLocks noGrp="1"/>
          </p:cNvSpPr>
          <p:nvPr>
            <p:ph type="sldNum" sz="quarter" idx="12"/>
          </p:nvPr>
        </p:nvSpPr>
        <p:spPr/>
        <p:txBody>
          <a:bodyPr/>
          <a:lstStyle>
            <a:lvl1pPr>
              <a:defRPr>
                <a:latin typeface="Gill Sans MT" panose="020B0502020104020203" pitchFamily="34" charset="0"/>
              </a:defRPr>
            </a:lvl1pPr>
          </a:lstStyle>
          <a:p>
            <a:fld id="{F7013289-FD22-E848-BC13-D8FFC3676169}" type="slidenum">
              <a:rPr lang="en-US" smtClean="0"/>
              <a:pPr/>
              <a:t>‹#›</a:t>
            </a:fld>
            <a:endParaRPr lang="en-US"/>
          </a:p>
        </p:txBody>
      </p:sp>
    </p:spTree>
    <p:extLst>
      <p:ext uri="{BB962C8B-B14F-4D97-AF65-F5344CB8AC3E}">
        <p14:creationId xmlns:p14="http://schemas.microsoft.com/office/powerpoint/2010/main" val="29052619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Last slide with inf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FE74E1-B804-3441-9307-6461672C064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FEC1EF77-12F2-5241-9468-A6BEE115ED4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115" y="4835769"/>
            <a:ext cx="4809977" cy="1048570"/>
          </a:xfrm>
          <a:prstGeom prst="rect">
            <a:avLst/>
          </a:prstGeom>
        </p:spPr>
      </p:pic>
      <p:sp>
        <p:nvSpPr>
          <p:cNvPr id="2" name="Title 1">
            <a:extLst>
              <a:ext uri="{FF2B5EF4-FFF2-40B4-BE49-F238E27FC236}">
                <a16:creationId xmlns:a16="http://schemas.microsoft.com/office/drawing/2014/main" id="{67EE770F-A7CC-054A-BFDF-324FFD0B50C5}"/>
              </a:ext>
            </a:extLst>
          </p:cNvPr>
          <p:cNvSpPr>
            <a:spLocks noGrp="1"/>
          </p:cNvSpPr>
          <p:nvPr>
            <p:ph type="ctrTitle" hasCustomPrompt="1"/>
          </p:nvPr>
        </p:nvSpPr>
        <p:spPr>
          <a:xfrm>
            <a:off x="479979" y="571"/>
            <a:ext cx="9144000" cy="2387600"/>
          </a:xfrm>
        </p:spPr>
        <p:txBody>
          <a:bodyPr anchor="b">
            <a:normAutofit/>
          </a:bodyPr>
          <a:lstStyle>
            <a:lvl1pPr algn="l">
              <a:defRPr sz="5400" b="0">
                <a:solidFill>
                  <a:srgbClr val="0072CE"/>
                </a:solidFill>
                <a:latin typeface="Gill Sans MT" panose="020B0502020104020203" pitchFamily="34" charset="0"/>
                <a:cs typeface="Arial" panose="020B0604020202020204" pitchFamily="34" charset="0"/>
              </a:defRPr>
            </a:lvl1pPr>
          </a:lstStyle>
          <a:p>
            <a:r>
              <a:rPr lang="en-US"/>
              <a:t>Click to edit end slide</a:t>
            </a:r>
          </a:p>
        </p:txBody>
      </p:sp>
      <p:sp>
        <p:nvSpPr>
          <p:cNvPr id="3" name="Subtitle 2">
            <a:extLst>
              <a:ext uri="{FF2B5EF4-FFF2-40B4-BE49-F238E27FC236}">
                <a16:creationId xmlns:a16="http://schemas.microsoft.com/office/drawing/2014/main" id="{F83D7DA7-61BE-AC48-85B1-B40C76151751}"/>
              </a:ext>
            </a:extLst>
          </p:cNvPr>
          <p:cNvSpPr>
            <a:spLocks noGrp="1"/>
          </p:cNvSpPr>
          <p:nvPr>
            <p:ph type="subTitle" idx="1" hasCustomPrompt="1"/>
          </p:nvPr>
        </p:nvSpPr>
        <p:spPr>
          <a:xfrm>
            <a:off x="479979" y="2480246"/>
            <a:ext cx="9144000" cy="1655762"/>
          </a:xfrm>
        </p:spPr>
        <p:txBody>
          <a:bodyPr/>
          <a:lstStyle>
            <a:lvl1pPr marL="0" indent="0" algn="l">
              <a:buNone/>
              <a:defRPr sz="2400">
                <a:solidFill>
                  <a:srgbClr val="002D72"/>
                </a:solidFill>
                <a:latin typeface="Gill Sans MT" panose="020B0502020104020203"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end slide. Add contact information and/or URLs</a:t>
            </a:r>
          </a:p>
        </p:txBody>
      </p:sp>
    </p:spTree>
    <p:extLst>
      <p:ext uri="{BB962C8B-B14F-4D97-AF65-F5344CB8AC3E}">
        <p14:creationId xmlns:p14="http://schemas.microsoft.com/office/powerpoint/2010/main" val="3750268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lternative End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330A67-B0F4-D346-A7BA-CA871D999845}"/>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Picture 3" descr="Johns Hopkins Bloomberg School of Public Health Center for Health Security vertical logo">
            <a:extLst>
              <a:ext uri="{FF2B5EF4-FFF2-40B4-BE49-F238E27FC236}">
                <a16:creationId xmlns:a16="http://schemas.microsoft.com/office/drawing/2014/main" id="{ED7E3B02-6E77-6945-9DA6-A0CCD2D33B6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401906" y="2023672"/>
            <a:ext cx="3388188" cy="2810656"/>
          </a:xfrm>
          <a:prstGeom prst="rect">
            <a:avLst/>
          </a:prstGeom>
        </p:spPr>
      </p:pic>
    </p:spTree>
    <p:extLst>
      <p:ext uri="{BB962C8B-B14F-4D97-AF65-F5344CB8AC3E}">
        <p14:creationId xmlns:p14="http://schemas.microsoft.com/office/powerpoint/2010/main" val="295947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7E38D-08B3-404E-87A0-A12219D51CBD}"/>
              </a:ext>
            </a:extLst>
          </p:cNvPr>
          <p:cNvSpPr>
            <a:spLocks noGrp="1"/>
          </p:cNvSpPr>
          <p:nvPr>
            <p:ph type="title"/>
          </p:nvPr>
        </p:nvSpPr>
        <p:spPr/>
        <p:txBody>
          <a:bodyPr/>
          <a:lstStyle>
            <a:lvl1pPr>
              <a:defRPr>
                <a:latin typeface="Gill Sans MT" panose="020B05020201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106DFAD5-36BE-A640-B532-48966641FD80}"/>
              </a:ext>
            </a:extLst>
          </p:cNvPr>
          <p:cNvSpPr>
            <a:spLocks noGrp="1"/>
          </p:cNvSpPr>
          <p:nvPr>
            <p:ph idx="1"/>
          </p:nvPr>
        </p:nvSpPr>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F6EA5B2-2948-7F4A-8235-2C26F98AB828}"/>
              </a:ext>
            </a:extLst>
          </p:cNvPr>
          <p:cNvSpPr>
            <a:spLocks noGrp="1"/>
          </p:cNvSpPr>
          <p:nvPr>
            <p:ph type="sldNum" sz="quarter" idx="12"/>
          </p:nvPr>
        </p:nvSpPr>
        <p:spPr/>
        <p:txBody>
          <a:bodyPr/>
          <a:lstStyle>
            <a:lvl1pPr>
              <a:defRPr>
                <a:latin typeface="Gill Sans MT" panose="020B0502020104020203" pitchFamily="34" charset="0"/>
              </a:defRPr>
            </a:lvl1pPr>
          </a:lstStyle>
          <a:p>
            <a:fld id="{F7013289-FD22-E848-BC13-D8FFC3676169}" type="slidenum">
              <a:rPr lang="en-US" smtClean="0"/>
              <a:pPr/>
              <a:t>‹#›</a:t>
            </a:fld>
            <a:endParaRPr lang="en-US"/>
          </a:p>
        </p:txBody>
      </p:sp>
    </p:spTree>
    <p:extLst>
      <p:ext uri="{BB962C8B-B14F-4D97-AF65-F5344CB8AC3E}">
        <p14:creationId xmlns:p14="http://schemas.microsoft.com/office/powerpoint/2010/main" val="1008047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394E0F-13F8-2341-9EE9-95530F323DD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D32FEC4-A3C0-264D-8672-B160BCD945D7}"/>
              </a:ext>
            </a:extLst>
          </p:cNvPr>
          <p:cNvSpPr>
            <a:spLocks noGrp="1"/>
          </p:cNvSpPr>
          <p:nvPr>
            <p:ph type="title" hasCustomPrompt="1"/>
          </p:nvPr>
        </p:nvSpPr>
        <p:spPr>
          <a:xfrm>
            <a:off x="479979" y="0"/>
            <a:ext cx="9144000" cy="2852737"/>
          </a:xfrm>
        </p:spPr>
        <p:txBody>
          <a:bodyPr anchor="b">
            <a:normAutofit/>
          </a:bodyPr>
          <a:lstStyle>
            <a:lvl1pPr>
              <a:defRPr sz="5400" b="0">
                <a:latin typeface="Gill Sans MT" panose="020B0502020104020203" pitchFamily="34" charset="0"/>
              </a:defRPr>
            </a:lvl1pPr>
          </a:lstStyle>
          <a:p>
            <a:r>
              <a:rPr lang="en-US"/>
              <a:t>Click to edit section title style</a:t>
            </a:r>
          </a:p>
        </p:txBody>
      </p:sp>
      <p:sp>
        <p:nvSpPr>
          <p:cNvPr id="3" name="Text Placeholder 2">
            <a:extLst>
              <a:ext uri="{FF2B5EF4-FFF2-40B4-BE49-F238E27FC236}">
                <a16:creationId xmlns:a16="http://schemas.microsoft.com/office/drawing/2014/main" id="{1E6BCA13-EE3D-4045-AAEC-314B459757C8}"/>
              </a:ext>
            </a:extLst>
          </p:cNvPr>
          <p:cNvSpPr>
            <a:spLocks noGrp="1"/>
          </p:cNvSpPr>
          <p:nvPr>
            <p:ph type="body" idx="1" hasCustomPrompt="1"/>
          </p:nvPr>
        </p:nvSpPr>
        <p:spPr>
          <a:xfrm>
            <a:off x="479979" y="2879725"/>
            <a:ext cx="9144000" cy="1500187"/>
          </a:xfrm>
        </p:spPr>
        <p:txBody>
          <a:bodyPr/>
          <a:lstStyle>
            <a:lvl1pPr marL="0" indent="0">
              <a:buNone/>
              <a:defRPr sz="2400">
                <a:solidFill>
                  <a:srgbClr val="002D72"/>
                </a:solidFill>
                <a:latin typeface="Gill Sans MT" panose="020B05020201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section subtitle text styles</a:t>
            </a:r>
          </a:p>
        </p:txBody>
      </p:sp>
      <p:sp>
        <p:nvSpPr>
          <p:cNvPr id="6" name="Slide Number Placeholder 5">
            <a:extLst>
              <a:ext uri="{FF2B5EF4-FFF2-40B4-BE49-F238E27FC236}">
                <a16:creationId xmlns:a16="http://schemas.microsoft.com/office/drawing/2014/main" id="{01137B5A-7D23-9441-BAB6-BF8E12777571}"/>
              </a:ext>
            </a:extLst>
          </p:cNvPr>
          <p:cNvSpPr>
            <a:spLocks noGrp="1"/>
          </p:cNvSpPr>
          <p:nvPr>
            <p:ph type="sldNum" sz="quarter" idx="12"/>
          </p:nvPr>
        </p:nvSpPr>
        <p:spPr/>
        <p:txBody>
          <a:bodyPr/>
          <a:lstStyle>
            <a:lvl1pPr>
              <a:defRPr>
                <a:latin typeface="Gill Sans MT" panose="020B0502020104020203" pitchFamily="34" charset="0"/>
              </a:defRPr>
            </a:lvl1pPr>
          </a:lstStyle>
          <a:p>
            <a:fld id="{F7013289-FD22-E848-BC13-D8FFC3676169}" type="slidenum">
              <a:rPr lang="en-US" smtClean="0"/>
              <a:pPr/>
              <a:t>‹#›</a:t>
            </a:fld>
            <a:endParaRPr lang="en-US"/>
          </a:p>
        </p:txBody>
      </p:sp>
      <p:pic>
        <p:nvPicPr>
          <p:cNvPr id="9" name="Picture 8">
            <a:extLst>
              <a:ext uri="{FF2B5EF4-FFF2-40B4-BE49-F238E27FC236}">
                <a16:creationId xmlns:a16="http://schemas.microsoft.com/office/drawing/2014/main" id="{9D5C38C4-5A1F-B341-8155-FCE35CC70066}"/>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3570193" y="6400800"/>
            <a:ext cx="5056433" cy="459676"/>
          </a:xfrm>
          <a:prstGeom prst="rect">
            <a:avLst/>
          </a:prstGeom>
        </p:spPr>
      </p:pic>
    </p:spTree>
    <p:extLst>
      <p:ext uri="{BB962C8B-B14F-4D97-AF65-F5344CB8AC3E}">
        <p14:creationId xmlns:p14="http://schemas.microsoft.com/office/powerpoint/2010/main" val="206746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A675C-DCB2-6240-989C-4A055ECC6BA1}"/>
              </a:ext>
            </a:extLst>
          </p:cNvPr>
          <p:cNvSpPr>
            <a:spLocks noGrp="1"/>
          </p:cNvSpPr>
          <p:nvPr>
            <p:ph type="title"/>
          </p:nvPr>
        </p:nvSpPr>
        <p:spPr/>
        <p:txBody>
          <a:bodyPr/>
          <a:lstStyle>
            <a:lvl1pPr>
              <a:defRPr>
                <a:latin typeface="Gill Sans MT" panose="020B05020201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3BA02C7-BF84-E24F-9301-82551C56D584}"/>
              </a:ext>
            </a:extLst>
          </p:cNvPr>
          <p:cNvSpPr>
            <a:spLocks noGrp="1"/>
          </p:cNvSpPr>
          <p:nvPr>
            <p:ph sz="half" idx="1"/>
          </p:nvPr>
        </p:nvSpPr>
        <p:spPr>
          <a:xfrm>
            <a:off x="838200" y="1371600"/>
            <a:ext cx="5181600" cy="4837176"/>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E8BC15-049C-7641-B295-4F5C7F96C128}"/>
              </a:ext>
            </a:extLst>
          </p:cNvPr>
          <p:cNvSpPr>
            <a:spLocks noGrp="1"/>
          </p:cNvSpPr>
          <p:nvPr>
            <p:ph sz="half" idx="2"/>
          </p:nvPr>
        </p:nvSpPr>
        <p:spPr>
          <a:xfrm>
            <a:off x="6172200" y="1371600"/>
            <a:ext cx="5181600" cy="4837176"/>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A2BED89-70D5-CD4D-9B84-01857DB89219}"/>
              </a:ext>
            </a:extLst>
          </p:cNvPr>
          <p:cNvSpPr>
            <a:spLocks noGrp="1"/>
          </p:cNvSpPr>
          <p:nvPr>
            <p:ph type="sldNum" sz="quarter" idx="12"/>
          </p:nvPr>
        </p:nvSpPr>
        <p:spPr/>
        <p:txBody>
          <a:bodyPr/>
          <a:lstStyle>
            <a:lvl1pPr>
              <a:defRPr>
                <a:latin typeface="Gill Sans MT" panose="020B0502020104020203" pitchFamily="34" charset="0"/>
              </a:defRPr>
            </a:lvl1pPr>
          </a:lstStyle>
          <a:p>
            <a:fld id="{F7013289-FD22-E848-BC13-D8FFC3676169}" type="slidenum">
              <a:rPr lang="en-US" smtClean="0"/>
              <a:pPr/>
              <a:t>‹#›</a:t>
            </a:fld>
            <a:endParaRPr lang="en-US"/>
          </a:p>
        </p:txBody>
      </p:sp>
    </p:spTree>
    <p:extLst>
      <p:ext uri="{BB962C8B-B14F-4D97-AF65-F5344CB8AC3E}">
        <p14:creationId xmlns:p14="http://schemas.microsoft.com/office/powerpoint/2010/main" val="2890969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B398C-56C6-3448-BED3-6321F60FEFC3}"/>
              </a:ext>
            </a:extLst>
          </p:cNvPr>
          <p:cNvSpPr>
            <a:spLocks noGrp="1"/>
          </p:cNvSpPr>
          <p:nvPr>
            <p:ph type="title"/>
          </p:nvPr>
        </p:nvSpPr>
        <p:spPr>
          <a:xfrm>
            <a:off x="839788" y="365125"/>
            <a:ext cx="10515600" cy="1325563"/>
          </a:xfrm>
        </p:spPr>
        <p:txBody>
          <a:bodyPr/>
          <a:lstStyle>
            <a:lvl1pPr>
              <a:defRPr>
                <a:latin typeface="Gill Sans MT" panose="020B0502020104020203"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793A331E-1D62-DA42-AABB-DAA4A0F9F191}"/>
              </a:ext>
            </a:extLst>
          </p:cNvPr>
          <p:cNvSpPr>
            <a:spLocks noGrp="1"/>
          </p:cNvSpPr>
          <p:nvPr>
            <p:ph type="body" idx="1"/>
          </p:nvPr>
        </p:nvSpPr>
        <p:spPr>
          <a:xfrm>
            <a:off x="839788" y="1681163"/>
            <a:ext cx="5157787" cy="823912"/>
          </a:xfrm>
        </p:spPr>
        <p:txBody>
          <a:bodyPr anchor="b"/>
          <a:lstStyle>
            <a:lvl1pPr marL="0" indent="0">
              <a:buNone/>
              <a:defRPr sz="2400" b="1">
                <a:latin typeface="Gill Sans MT" panose="020B05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6E255F6-0019-6548-B0A0-443F4837DFE5}"/>
              </a:ext>
            </a:extLst>
          </p:cNvPr>
          <p:cNvSpPr>
            <a:spLocks noGrp="1"/>
          </p:cNvSpPr>
          <p:nvPr>
            <p:ph sz="half" idx="2"/>
          </p:nvPr>
        </p:nvSpPr>
        <p:spPr>
          <a:xfrm>
            <a:off x="839788" y="2505075"/>
            <a:ext cx="5157787" cy="3684588"/>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6BE4B6-9A51-8B4C-A57A-CACD413A0933}"/>
              </a:ext>
            </a:extLst>
          </p:cNvPr>
          <p:cNvSpPr>
            <a:spLocks noGrp="1"/>
          </p:cNvSpPr>
          <p:nvPr>
            <p:ph type="body" sz="quarter" idx="3"/>
          </p:nvPr>
        </p:nvSpPr>
        <p:spPr>
          <a:xfrm>
            <a:off x="6172200" y="1681163"/>
            <a:ext cx="5183188" cy="823912"/>
          </a:xfrm>
        </p:spPr>
        <p:txBody>
          <a:bodyPr anchor="b"/>
          <a:lstStyle>
            <a:lvl1pPr marL="0" indent="0">
              <a:buNone/>
              <a:defRPr sz="2400" b="1">
                <a:latin typeface="Gill Sans MT" panose="020B05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BADE734-3788-534F-8379-0D3AAD2DEC78}"/>
              </a:ext>
            </a:extLst>
          </p:cNvPr>
          <p:cNvSpPr>
            <a:spLocks noGrp="1"/>
          </p:cNvSpPr>
          <p:nvPr>
            <p:ph sz="quarter" idx="4"/>
          </p:nvPr>
        </p:nvSpPr>
        <p:spPr>
          <a:xfrm>
            <a:off x="6172200" y="2505075"/>
            <a:ext cx="5183188" cy="3684588"/>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61D29552-49C7-1245-9298-8A77970C8ABA}"/>
              </a:ext>
            </a:extLst>
          </p:cNvPr>
          <p:cNvSpPr>
            <a:spLocks noGrp="1"/>
          </p:cNvSpPr>
          <p:nvPr>
            <p:ph type="sldNum" sz="quarter" idx="12"/>
          </p:nvPr>
        </p:nvSpPr>
        <p:spPr/>
        <p:txBody>
          <a:bodyPr/>
          <a:lstStyle>
            <a:lvl1pPr>
              <a:defRPr>
                <a:latin typeface="Gill Sans MT" panose="020B0502020104020203" pitchFamily="34" charset="0"/>
              </a:defRPr>
            </a:lvl1pPr>
          </a:lstStyle>
          <a:p>
            <a:fld id="{F7013289-FD22-E848-BC13-D8FFC3676169}" type="slidenum">
              <a:rPr lang="en-US" smtClean="0"/>
              <a:pPr/>
              <a:t>‹#›</a:t>
            </a:fld>
            <a:endParaRPr lang="en-US"/>
          </a:p>
        </p:txBody>
      </p:sp>
    </p:spTree>
    <p:extLst>
      <p:ext uri="{BB962C8B-B14F-4D97-AF65-F5344CB8AC3E}">
        <p14:creationId xmlns:p14="http://schemas.microsoft.com/office/powerpoint/2010/main" val="3670266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B25B4-D977-5844-918D-0AC0CAC4B4DC}"/>
              </a:ext>
            </a:extLst>
          </p:cNvPr>
          <p:cNvSpPr>
            <a:spLocks noGrp="1"/>
          </p:cNvSpPr>
          <p:nvPr>
            <p:ph type="title"/>
          </p:nvPr>
        </p:nvSpPr>
        <p:spPr/>
        <p:txBody>
          <a:bodyPr/>
          <a:lstStyle>
            <a:lvl1pPr>
              <a:defRPr>
                <a:latin typeface="Gill Sans MT" panose="020B0502020104020203" pitchFamily="34" charset="0"/>
              </a:defRPr>
            </a:lvl1pPr>
          </a:lstStyle>
          <a:p>
            <a:r>
              <a:rPr lang="en-US"/>
              <a:t>Click to edit Master title style</a:t>
            </a:r>
          </a:p>
        </p:txBody>
      </p:sp>
      <p:sp>
        <p:nvSpPr>
          <p:cNvPr id="5" name="Slide Number Placeholder 4">
            <a:extLst>
              <a:ext uri="{FF2B5EF4-FFF2-40B4-BE49-F238E27FC236}">
                <a16:creationId xmlns:a16="http://schemas.microsoft.com/office/drawing/2014/main" id="{5BB2DFD7-D1CF-AF4A-8DD4-8F4FADE47AF9}"/>
              </a:ext>
            </a:extLst>
          </p:cNvPr>
          <p:cNvSpPr>
            <a:spLocks noGrp="1"/>
          </p:cNvSpPr>
          <p:nvPr>
            <p:ph type="sldNum" sz="quarter" idx="12"/>
          </p:nvPr>
        </p:nvSpPr>
        <p:spPr/>
        <p:txBody>
          <a:bodyPr/>
          <a:lstStyle>
            <a:lvl1pPr>
              <a:defRPr>
                <a:latin typeface="Gill Sans MT" panose="020B0502020104020203" pitchFamily="34" charset="0"/>
              </a:defRPr>
            </a:lvl1pPr>
          </a:lstStyle>
          <a:p>
            <a:fld id="{F7013289-FD22-E848-BC13-D8FFC3676169}" type="slidenum">
              <a:rPr lang="en-US" smtClean="0"/>
              <a:pPr/>
              <a:t>‹#›</a:t>
            </a:fld>
            <a:endParaRPr lang="en-US"/>
          </a:p>
        </p:txBody>
      </p:sp>
    </p:spTree>
    <p:extLst>
      <p:ext uri="{BB962C8B-B14F-4D97-AF65-F5344CB8AC3E}">
        <p14:creationId xmlns:p14="http://schemas.microsoft.com/office/powerpoint/2010/main" val="237104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content slid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86AAE3C-AB29-3E48-A279-24719ECDA745}"/>
              </a:ext>
            </a:extLst>
          </p:cNvPr>
          <p:cNvSpPr>
            <a:spLocks noGrp="1"/>
          </p:cNvSpPr>
          <p:nvPr>
            <p:ph type="sldNum" sz="quarter" idx="12"/>
          </p:nvPr>
        </p:nvSpPr>
        <p:spPr/>
        <p:txBody>
          <a:bodyPr/>
          <a:lstStyle/>
          <a:p>
            <a:fld id="{F7013289-FD22-E848-BC13-D8FFC3676169}" type="slidenum">
              <a:rPr lang="en-US" smtClean="0"/>
              <a:t>‹#›</a:t>
            </a:fld>
            <a:endParaRPr lang="en-US"/>
          </a:p>
        </p:txBody>
      </p:sp>
    </p:spTree>
    <p:extLst>
      <p:ext uri="{BB962C8B-B14F-4D97-AF65-F5344CB8AC3E}">
        <p14:creationId xmlns:p14="http://schemas.microsoft.com/office/powerpoint/2010/main" val="2257107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FADDF-3610-C74E-A534-CFE15F950E2E}"/>
              </a:ext>
            </a:extLst>
          </p:cNvPr>
          <p:cNvSpPr>
            <a:spLocks noGrp="1"/>
          </p:cNvSpPr>
          <p:nvPr>
            <p:ph type="title"/>
          </p:nvPr>
        </p:nvSpPr>
        <p:spPr>
          <a:xfrm>
            <a:off x="839788" y="457200"/>
            <a:ext cx="3932237" cy="1600200"/>
          </a:xfrm>
        </p:spPr>
        <p:txBody>
          <a:bodyPr anchor="b"/>
          <a:lstStyle>
            <a:lvl1pPr>
              <a:defRPr sz="3200">
                <a:latin typeface="Gill Sans MT" panose="020B05020201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E4A5C1E-040E-0847-9B39-80A251F05D9B}"/>
              </a:ext>
            </a:extLst>
          </p:cNvPr>
          <p:cNvSpPr>
            <a:spLocks noGrp="1"/>
          </p:cNvSpPr>
          <p:nvPr>
            <p:ph idx="1"/>
          </p:nvPr>
        </p:nvSpPr>
        <p:spPr>
          <a:xfrm>
            <a:off x="5183188" y="987425"/>
            <a:ext cx="6172200" cy="4873625"/>
          </a:xfrm>
        </p:spPr>
        <p:txBody>
          <a:bodyPr/>
          <a:lstStyle>
            <a:lvl1pPr>
              <a:defRPr sz="3200">
                <a:latin typeface="Gill Sans MT" panose="020B0502020104020203" pitchFamily="34" charset="0"/>
              </a:defRPr>
            </a:lvl1pPr>
            <a:lvl2pPr>
              <a:defRPr sz="2800">
                <a:latin typeface="Gill Sans MT" panose="020B0502020104020203" pitchFamily="34" charset="0"/>
              </a:defRPr>
            </a:lvl2pPr>
            <a:lvl3pPr>
              <a:defRPr sz="2400">
                <a:latin typeface="Gill Sans MT" panose="020B0502020104020203" pitchFamily="34" charset="0"/>
              </a:defRPr>
            </a:lvl3pPr>
            <a:lvl4pPr>
              <a:defRPr sz="2000">
                <a:latin typeface="Gill Sans MT" panose="020B0502020104020203" pitchFamily="34" charset="0"/>
              </a:defRPr>
            </a:lvl4pPr>
            <a:lvl5pPr>
              <a:defRPr sz="2000">
                <a:latin typeface="Gill Sans MT" panose="020B0502020104020203"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463A28-6A58-F14B-A6BE-3A1D6649D2EA}"/>
              </a:ext>
            </a:extLst>
          </p:cNvPr>
          <p:cNvSpPr>
            <a:spLocks noGrp="1"/>
          </p:cNvSpPr>
          <p:nvPr>
            <p:ph type="body" sz="half" idx="2"/>
          </p:nvPr>
        </p:nvSpPr>
        <p:spPr>
          <a:xfrm>
            <a:off x="839788" y="2057400"/>
            <a:ext cx="3932237" cy="3811588"/>
          </a:xfrm>
        </p:spPr>
        <p:txBody>
          <a:bodyPr/>
          <a:lstStyle>
            <a:lvl1pPr marL="0" indent="0">
              <a:buNone/>
              <a:defRPr sz="1600">
                <a:latin typeface="Gill Sans MT" panose="020B05020201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69B96354-B371-C34E-A240-AB0916E2D3F1}"/>
              </a:ext>
            </a:extLst>
          </p:cNvPr>
          <p:cNvSpPr>
            <a:spLocks noGrp="1"/>
          </p:cNvSpPr>
          <p:nvPr>
            <p:ph type="sldNum" sz="quarter" idx="12"/>
          </p:nvPr>
        </p:nvSpPr>
        <p:spPr/>
        <p:txBody>
          <a:bodyPr/>
          <a:lstStyle>
            <a:lvl1pPr>
              <a:defRPr>
                <a:latin typeface="Gill Sans MT" panose="020B0502020104020203" pitchFamily="34" charset="0"/>
              </a:defRPr>
            </a:lvl1pPr>
          </a:lstStyle>
          <a:p>
            <a:fld id="{F7013289-FD22-E848-BC13-D8FFC3676169}" type="slidenum">
              <a:rPr lang="en-US" smtClean="0"/>
              <a:pPr/>
              <a:t>‹#›</a:t>
            </a:fld>
            <a:endParaRPr lang="en-US"/>
          </a:p>
        </p:txBody>
      </p:sp>
    </p:spTree>
    <p:extLst>
      <p:ext uri="{BB962C8B-B14F-4D97-AF65-F5344CB8AC3E}">
        <p14:creationId xmlns:p14="http://schemas.microsoft.com/office/powerpoint/2010/main" val="1228422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CB3E1-DCB1-A845-A108-934E9AE25F21}"/>
              </a:ext>
            </a:extLst>
          </p:cNvPr>
          <p:cNvSpPr>
            <a:spLocks noGrp="1"/>
          </p:cNvSpPr>
          <p:nvPr>
            <p:ph type="title"/>
          </p:nvPr>
        </p:nvSpPr>
        <p:spPr>
          <a:xfrm>
            <a:off x="839788" y="457200"/>
            <a:ext cx="3932237" cy="1600200"/>
          </a:xfrm>
        </p:spPr>
        <p:txBody>
          <a:bodyPr anchor="b"/>
          <a:lstStyle>
            <a:lvl1pPr>
              <a:defRPr sz="3200">
                <a:latin typeface="Gill Sans MT" panose="020B0502020104020203"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0C9814AC-8C3D-7449-8CF1-6E6750B9F25E}"/>
              </a:ext>
            </a:extLst>
          </p:cNvPr>
          <p:cNvSpPr>
            <a:spLocks noGrp="1"/>
          </p:cNvSpPr>
          <p:nvPr>
            <p:ph type="pic" idx="1"/>
          </p:nvPr>
        </p:nvSpPr>
        <p:spPr>
          <a:xfrm>
            <a:off x="5183188" y="987425"/>
            <a:ext cx="6172200" cy="4873625"/>
          </a:xfrm>
        </p:spPr>
        <p:txBody>
          <a:bodyPr/>
          <a:lstStyle>
            <a:lvl1pPr marL="0" indent="0">
              <a:buNone/>
              <a:defRPr sz="3200">
                <a:latin typeface="Gill Sans MT" panose="020B0502020104020203"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F24363D-8568-DB40-8C40-9C3079A04917}"/>
              </a:ext>
            </a:extLst>
          </p:cNvPr>
          <p:cNvSpPr>
            <a:spLocks noGrp="1"/>
          </p:cNvSpPr>
          <p:nvPr>
            <p:ph type="body" sz="half" idx="2"/>
          </p:nvPr>
        </p:nvSpPr>
        <p:spPr>
          <a:xfrm>
            <a:off x="839788" y="2057400"/>
            <a:ext cx="3932237" cy="3811588"/>
          </a:xfrm>
        </p:spPr>
        <p:txBody>
          <a:bodyPr/>
          <a:lstStyle>
            <a:lvl1pPr marL="0" indent="0">
              <a:buNone/>
              <a:defRPr sz="1600">
                <a:latin typeface="Gill Sans MT" panose="020B05020201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273E1359-68F3-3547-9E5B-ABAE04238B68}"/>
              </a:ext>
            </a:extLst>
          </p:cNvPr>
          <p:cNvSpPr>
            <a:spLocks noGrp="1"/>
          </p:cNvSpPr>
          <p:nvPr>
            <p:ph type="sldNum" sz="quarter" idx="12"/>
          </p:nvPr>
        </p:nvSpPr>
        <p:spPr/>
        <p:txBody>
          <a:bodyPr/>
          <a:lstStyle>
            <a:lvl1pPr>
              <a:defRPr>
                <a:latin typeface="Gill Sans MT" panose="020B0502020104020203" pitchFamily="34" charset="0"/>
              </a:defRPr>
            </a:lvl1pPr>
          </a:lstStyle>
          <a:p>
            <a:fld id="{F7013289-FD22-E848-BC13-D8FFC3676169}" type="slidenum">
              <a:rPr lang="en-US" smtClean="0"/>
              <a:pPr/>
              <a:t>‹#›</a:t>
            </a:fld>
            <a:endParaRPr lang="en-US"/>
          </a:p>
        </p:txBody>
      </p:sp>
    </p:spTree>
    <p:extLst>
      <p:ext uri="{BB962C8B-B14F-4D97-AF65-F5344CB8AC3E}">
        <p14:creationId xmlns:p14="http://schemas.microsoft.com/office/powerpoint/2010/main" val="198508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468125-0833-1F43-8320-05C042D5B431}"/>
              </a:ext>
            </a:extLst>
          </p:cNvPr>
          <p:cNvPicPr>
            <a:picLocks noChangeAspect="1"/>
          </p:cNvPicPr>
          <p:nvPr userDrawn="1"/>
        </p:nvPicPr>
        <p:blipFill>
          <a:blip r:embed="rId15"/>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B6A1BD20-F573-B34E-878A-7080F9FBA6FA}"/>
              </a:ext>
            </a:extLst>
          </p:cNvPr>
          <p:cNvSpPr>
            <a:spLocks noGrp="1"/>
          </p:cNvSpPr>
          <p:nvPr>
            <p:ph type="title"/>
          </p:nvPr>
        </p:nvSpPr>
        <p:spPr>
          <a:xfrm>
            <a:off x="838200" y="365125"/>
            <a:ext cx="10515600" cy="914400"/>
          </a:xfrm>
          <a:prstGeom prst="rect">
            <a:avLst/>
          </a:prstGeom>
        </p:spPr>
        <p:txBody>
          <a:bodyPr vert="horz" lIns="91440" tIns="45720" rIns="91440" bIns="4572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3451FDFC-9543-1045-8CB5-A72F6126FEE3}"/>
              </a:ext>
            </a:extLst>
          </p:cNvPr>
          <p:cNvSpPr>
            <a:spLocks noGrp="1"/>
          </p:cNvSpPr>
          <p:nvPr>
            <p:ph type="body" idx="1"/>
          </p:nvPr>
        </p:nvSpPr>
        <p:spPr>
          <a:xfrm>
            <a:off x="838200" y="1371600"/>
            <a:ext cx="10515600" cy="483717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F8186B0-C542-3343-A8C8-D19E4A9D134D}"/>
              </a:ext>
            </a:extLst>
          </p:cNvPr>
          <p:cNvSpPr>
            <a:spLocks noGrp="1"/>
          </p:cNvSpPr>
          <p:nvPr>
            <p:ph type="sldNum" sz="quarter" idx="4"/>
          </p:nvPr>
        </p:nvSpPr>
        <p:spPr>
          <a:xfrm>
            <a:off x="10435472" y="6450620"/>
            <a:ext cx="918327"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7E6388A0-687E-A24D-ABDD-4BB8193CEDB8}" type="slidenum">
              <a:rPr lang="en-US" smtClean="0"/>
              <a:pPr/>
              <a:t>‹#›</a:t>
            </a:fld>
            <a:endParaRPr lang="en-US"/>
          </a:p>
        </p:txBody>
      </p:sp>
      <p:pic>
        <p:nvPicPr>
          <p:cNvPr id="5" name="Picture 4">
            <a:extLst>
              <a:ext uri="{FF2B5EF4-FFF2-40B4-BE49-F238E27FC236}">
                <a16:creationId xmlns:a16="http://schemas.microsoft.com/office/drawing/2014/main" id="{FC72A633-44C3-7D4C-806B-6EDFBE64AA48}"/>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3570193" y="6400800"/>
            <a:ext cx="5056433" cy="459676"/>
          </a:xfrm>
          <a:prstGeom prst="rect">
            <a:avLst/>
          </a:prstGeom>
        </p:spPr>
      </p:pic>
    </p:spTree>
    <p:extLst>
      <p:ext uri="{BB962C8B-B14F-4D97-AF65-F5344CB8AC3E}">
        <p14:creationId xmlns:p14="http://schemas.microsoft.com/office/powerpoint/2010/main" val="39009436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0" r:id="rId13"/>
  </p:sldLayoutIdLst>
  <p:hf hdr="0" ftr="0" dt="0"/>
  <p:txStyles>
    <p:titleStyle>
      <a:lvl1pPr algn="l" defTabSz="914400" rtl="0" eaLnBrk="1" latinLnBrk="0" hangingPunct="1">
        <a:lnSpc>
          <a:spcPct val="90000"/>
        </a:lnSpc>
        <a:spcBef>
          <a:spcPct val="0"/>
        </a:spcBef>
        <a:buNone/>
        <a:defRPr sz="4400" b="0" kern="1200">
          <a:solidFill>
            <a:srgbClr val="0072CE"/>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centerforhealthsecurity.org/our-work/research-projects/trust-in-public-health/tackling-rumors/trust-playbook"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hyperlink" Target="https://centerforhealthsecurity.org/our-work/research-projects/trust-in-public-health/tackling-rumors/trust-playbook" TargetMode="External"/><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67.svg"/></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67.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67.sv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centerforhealthsecurity.org/our-work/preparedness-initiatives/phpr"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67.svg"/></Relationships>
</file>

<file path=ppt/slides/_rels/slide45.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67.svg"/></Relationships>
</file>

<file path=ppt/slides/_rels/slide4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22.svg"/></Relationships>
</file>

<file path=ppt/slides/_rels/slide48.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38.svg"/><Relationship Id="rId3" Type="http://schemas.openxmlformats.org/officeDocument/2006/relationships/diagramData" Target="../diagrams/data13.xml"/><Relationship Id="rId7" Type="http://schemas.microsoft.com/office/2007/relationships/diagramDrawing" Target="../diagrams/drawing13.xml"/><Relationship Id="rId12" Type="http://schemas.openxmlformats.org/officeDocument/2006/relationships/image" Target="../media/image137.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13.xml"/><Relationship Id="rId11" Type="http://schemas.openxmlformats.org/officeDocument/2006/relationships/image" Target="../media/image136.svg"/><Relationship Id="rId5" Type="http://schemas.openxmlformats.org/officeDocument/2006/relationships/diagramQuickStyle" Target="../diagrams/quickStyle13.xml"/><Relationship Id="rId15" Type="http://schemas.openxmlformats.org/officeDocument/2006/relationships/image" Target="../media/image140.svg"/><Relationship Id="rId10" Type="http://schemas.openxmlformats.org/officeDocument/2006/relationships/image" Target="../media/image135.png"/><Relationship Id="rId4" Type="http://schemas.openxmlformats.org/officeDocument/2006/relationships/diagramLayout" Target="../diagrams/layout13.xml"/><Relationship Id="rId9" Type="http://schemas.openxmlformats.org/officeDocument/2006/relationships/image" Target="../media/image134.svg"/><Relationship Id="rId14" Type="http://schemas.openxmlformats.org/officeDocument/2006/relationships/image" Target="../media/image139.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67.svg"/></Relationships>
</file>

<file path=ppt/slides/_rels/slide5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42.svg"/></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67.svg"/></Relationships>
</file>

<file path=ppt/slides/_rels/slide5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7374D-227B-49B8-31E0-3A3C7D513BC6}"/>
              </a:ext>
            </a:extLst>
          </p:cNvPr>
          <p:cNvSpPr>
            <a:spLocks noGrp="1"/>
          </p:cNvSpPr>
          <p:nvPr>
            <p:ph type="title"/>
          </p:nvPr>
        </p:nvSpPr>
        <p:spPr>
          <a:xfrm>
            <a:off x="838200" y="2514600"/>
            <a:ext cx="10515600" cy="914400"/>
          </a:xfrm>
        </p:spPr>
        <p:txBody>
          <a:bodyPr/>
          <a:lstStyle/>
          <a:p>
            <a:pPr algn="ctr"/>
            <a:r>
              <a:rPr lang="en-US" dirty="0">
                <a:latin typeface="Gill Sans MT" panose="020B0502020104020203" pitchFamily="34" charset="0"/>
              </a:rPr>
              <a:t>Pre-Session Survey</a:t>
            </a:r>
          </a:p>
        </p:txBody>
      </p:sp>
      <p:sp>
        <p:nvSpPr>
          <p:cNvPr id="4" name="Slide Number Placeholder 3">
            <a:extLst>
              <a:ext uri="{FF2B5EF4-FFF2-40B4-BE49-F238E27FC236}">
                <a16:creationId xmlns:a16="http://schemas.microsoft.com/office/drawing/2014/main" id="{53F6BBFA-118B-B5B5-74DC-4B18E9783875}"/>
              </a:ext>
            </a:extLst>
          </p:cNvPr>
          <p:cNvSpPr>
            <a:spLocks noGrp="1"/>
          </p:cNvSpPr>
          <p:nvPr>
            <p:ph type="sldNum" sz="quarter" idx="12"/>
          </p:nvPr>
        </p:nvSpPr>
        <p:spPr/>
        <p:txBody>
          <a:bodyPr/>
          <a:lstStyle/>
          <a:p>
            <a:fld id="{F7013289-FD22-E848-BC13-D8FFC3676169}" type="slidenum">
              <a:rPr lang="en-US" smtClean="0">
                <a:latin typeface="Gill Sans MT" panose="020B0502020104020203" pitchFamily="34" charset="0"/>
              </a:rPr>
              <a:t>1</a:t>
            </a:fld>
            <a:endParaRPr lang="en-US">
              <a:latin typeface="Gill Sans MT" panose="020B0502020104020203" pitchFamily="34" charset="0"/>
            </a:endParaRPr>
          </a:p>
        </p:txBody>
      </p:sp>
      <p:sp>
        <p:nvSpPr>
          <p:cNvPr id="5" name="TextBox 4">
            <a:extLst>
              <a:ext uri="{FF2B5EF4-FFF2-40B4-BE49-F238E27FC236}">
                <a16:creationId xmlns:a16="http://schemas.microsoft.com/office/drawing/2014/main" id="{3D894D33-6E5B-AA20-D38F-C9B0EE63BC73}"/>
              </a:ext>
            </a:extLst>
          </p:cNvPr>
          <p:cNvSpPr txBox="1"/>
          <p:nvPr/>
        </p:nvSpPr>
        <p:spPr>
          <a:xfrm>
            <a:off x="3048000" y="5440207"/>
            <a:ext cx="6096000" cy="369332"/>
          </a:xfrm>
          <a:prstGeom prst="rect">
            <a:avLst/>
          </a:prstGeom>
          <a:noFill/>
        </p:spPr>
        <p:txBody>
          <a:bodyPr wrap="square">
            <a:spAutoFit/>
          </a:bodyPr>
          <a:lstStyle/>
          <a:p>
            <a:pPr algn="ctr"/>
            <a:r>
              <a:rPr lang="en-US" dirty="0">
                <a:solidFill>
                  <a:srgbClr val="0033A1"/>
                </a:solidFill>
                <a:latin typeface="Gill Sans MT" panose="020B0502020104020203" pitchFamily="34" charset="0"/>
              </a:rPr>
              <a:t>[include QR code and link]</a:t>
            </a:r>
          </a:p>
        </p:txBody>
      </p:sp>
    </p:spTree>
    <p:extLst>
      <p:ext uri="{BB962C8B-B14F-4D97-AF65-F5344CB8AC3E}">
        <p14:creationId xmlns:p14="http://schemas.microsoft.com/office/powerpoint/2010/main" val="3820654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DD6371F-4CE9-6416-B875-EA77E906CE2F}"/>
              </a:ext>
            </a:extLst>
          </p:cNvPr>
          <p:cNvSpPr>
            <a:spLocks noGrp="1"/>
          </p:cNvSpPr>
          <p:nvPr>
            <p:ph type="sldNum" sz="quarter" idx="12"/>
          </p:nvPr>
        </p:nvSpPr>
        <p:spPr/>
        <p:txBody>
          <a:bodyPr/>
          <a:lstStyle/>
          <a:p>
            <a:fld id="{F7013289-FD22-E848-BC13-D8FFC3676169}" type="slidenum">
              <a:rPr lang="en-US" smtClean="0"/>
              <a:pPr/>
              <a:t>10</a:t>
            </a:fld>
            <a:endParaRPr lang="en-US"/>
          </a:p>
        </p:txBody>
      </p:sp>
      <p:pic>
        <p:nvPicPr>
          <p:cNvPr id="8" name="Picture 7" descr="This slide presents recent examples of headlines showing how misleading and harmful rumors tangibly impact public health emergency preparedness and response. Replace images with headlines more relevant to your audience and time period.">
            <a:extLst>
              <a:ext uri="{FF2B5EF4-FFF2-40B4-BE49-F238E27FC236}">
                <a16:creationId xmlns:a16="http://schemas.microsoft.com/office/drawing/2014/main" id="{2D61D23D-7EAA-5C85-B829-B98B94E0E0EE}"/>
              </a:ext>
            </a:extLst>
          </p:cNvPr>
          <p:cNvPicPr>
            <a:picLocks noChangeAspect="1"/>
          </p:cNvPicPr>
          <p:nvPr/>
        </p:nvPicPr>
        <p:blipFill>
          <a:blip r:embed="rId3"/>
          <a:srcRect b="30598"/>
          <a:stretch/>
        </p:blipFill>
        <p:spPr>
          <a:xfrm>
            <a:off x="418197" y="360781"/>
            <a:ext cx="3917498" cy="33031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Screenshot of MDPI vaccines article">
            <a:extLst>
              <a:ext uri="{FF2B5EF4-FFF2-40B4-BE49-F238E27FC236}">
                <a16:creationId xmlns:a16="http://schemas.microsoft.com/office/drawing/2014/main" id="{3E43D860-716E-74CA-ACEA-60C1C84ECB71}"/>
              </a:ext>
            </a:extLst>
          </p:cNvPr>
          <p:cNvPicPr>
            <a:picLocks noChangeAspect="1"/>
          </p:cNvPicPr>
          <p:nvPr/>
        </p:nvPicPr>
        <p:blipFill>
          <a:blip r:embed="rId4"/>
          <a:srcRect l="2943" t="4032" r="1552" b="61785"/>
          <a:stretch/>
        </p:blipFill>
        <p:spPr>
          <a:xfrm>
            <a:off x="418195" y="3910607"/>
            <a:ext cx="3917499" cy="20175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screenshot of CNN health article">
            <a:extLst>
              <a:ext uri="{FF2B5EF4-FFF2-40B4-BE49-F238E27FC236}">
                <a16:creationId xmlns:a16="http://schemas.microsoft.com/office/drawing/2014/main" id="{A2AA9D0A-CDB5-DB91-2F7B-550D096FB546}"/>
              </a:ext>
            </a:extLst>
          </p:cNvPr>
          <p:cNvPicPr>
            <a:picLocks noChangeAspect="1"/>
          </p:cNvPicPr>
          <p:nvPr/>
        </p:nvPicPr>
        <p:blipFill>
          <a:blip r:embed="rId5"/>
          <a:stretch>
            <a:fillRect/>
          </a:stretch>
        </p:blipFill>
        <p:spPr>
          <a:xfrm>
            <a:off x="4617368" y="360781"/>
            <a:ext cx="3238939" cy="2516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screenshot of Plant Detroit article">
            <a:extLst>
              <a:ext uri="{FF2B5EF4-FFF2-40B4-BE49-F238E27FC236}">
                <a16:creationId xmlns:a16="http://schemas.microsoft.com/office/drawing/2014/main" id="{17896C5D-E661-FF31-5D9F-456BFCCE1FFD}"/>
              </a:ext>
            </a:extLst>
          </p:cNvPr>
          <p:cNvPicPr>
            <a:picLocks noChangeAspect="1"/>
          </p:cNvPicPr>
          <p:nvPr/>
        </p:nvPicPr>
        <p:blipFill>
          <a:blip r:embed="rId6"/>
          <a:srcRect t="-518" b="29267"/>
          <a:stretch/>
        </p:blipFill>
        <p:spPr>
          <a:xfrm>
            <a:off x="4617368" y="3102796"/>
            <a:ext cx="3238939" cy="28253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descr="screenshot of The New York Times article">
            <a:extLst>
              <a:ext uri="{FF2B5EF4-FFF2-40B4-BE49-F238E27FC236}">
                <a16:creationId xmlns:a16="http://schemas.microsoft.com/office/drawing/2014/main" id="{84EBC844-4947-0222-B845-E8C6D9360344}"/>
              </a:ext>
            </a:extLst>
          </p:cNvPr>
          <p:cNvPicPr>
            <a:picLocks noChangeAspect="1"/>
          </p:cNvPicPr>
          <p:nvPr/>
        </p:nvPicPr>
        <p:blipFill>
          <a:blip r:embed="rId7"/>
          <a:stretch>
            <a:fillRect/>
          </a:stretch>
        </p:blipFill>
        <p:spPr>
          <a:xfrm>
            <a:off x="8138031" y="360781"/>
            <a:ext cx="3635772" cy="29269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descr="screenshot of U.S. News article">
            <a:extLst>
              <a:ext uri="{FF2B5EF4-FFF2-40B4-BE49-F238E27FC236}">
                <a16:creationId xmlns:a16="http://schemas.microsoft.com/office/drawing/2014/main" id="{C66DB50E-4DCE-0BB3-2C90-6DC9864AC65B}"/>
              </a:ext>
            </a:extLst>
          </p:cNvPr>
          <p:cNvPicPr>
            <a:picLocks noChangeAspect="1"/>
          </p:cNvPicPr>
          <p:nvPr/>
        </p:nvPicPr>
        <p:blipFill>
          <a:blip r:embed="rId8"/>
          <a:srcRect b="36161"/>
          <a:stretch/>
        </p:blipFill>
        <p:spPr>
          <a:xfrm>
            <a:off x="8137980" y="3570272"/>
            <a:ext cx="3634245" cy="23579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27EC8458-5CF7-A24E-E400-8D60CD1EDB1B}"/>
              </a:ext>
            </a:extLst>
          </p:cNvPr>
          <p:cNvSpPr>
            <a:spLocks noGrp="1"/>
          </p:cNvSpPr>
          <p:nvPr>
            <p:ph type="title"/>
          </p:nvPr>
        </p:nvSpPr>
        <p:spPr>
          <a:xfrm>
            <a:off x="838200" y="-914400"/>
            <a:ext cx="10515600" cy="914400"/>
          </a:xfrm>
        </p:spPr>
        <p:txBody>
          <a:bodyPr vert="horz" lIns="91440" tIns="45720" rIns="91440" bIns="45720" rtlCol="0" anchor="b" anchorCtr="0">
            <a:normAutofit fontScale="90000"/>
          </a:bodyPr>
          <a:lstStyle/>
          <a:p>
            <a:r>
              <a:rPr lang="en-US" dirty="0"/>
              <a:t>Examples showing misleading and harmful headlines</a:t>
            </a:r>
          </a:p>
        </p:txBody>
      </p:sp>
    </p:spTree>
    <p:extLst>
      <p:ext uri="{BB962C8B-B14F-4D97-AF65-F5344CB8AC3E}">
        <p14:creationId xmlns:p14="http://schemas.microsoft.com/office/powerpoint/2010/main" val="398930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1500"/>
                            </p:stCondLst>
                            <p:childTnLst>
                              <p:par>
                                <p:cTn id="9" presetID="10" presetClass="entr" presetSubtype="0" fill="hold" nodeType="afterEffect">
                                  <p:stCondLst>
                                    <p:cond delay="1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4500"/>
                            </p:stCondLst>
                            <p:childTnLst>
                              <p:par>
                                <p:cTn id="17" presetID="10" presetClass="entr" presetSubtype="0" fill="hold" nodeType="afterEffect">
                                  <p:stCondLst>
                                    <p:cond delay="10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6000"/>
                            </p:stCondLst>
                            <p:childTnLst>
                              <p:par>
                                <p:cTn id="21" presetID="10" presetClass="entr" presetSubtype="0" fill="hold" nodeType="afterEffect">
                                  <p:stCondLst>
                                    <p:cond delay="10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7500"/>
                            </p:stCondLst>
                            <p:childTnLst>
                              <p:par>
                                <p:cTn id="25" presetID="10" presetClass="entr" presetSubtype="0" fill="hold" nodeType="afterEffect">
                                  <p:stCondLst>
                                    <p:cond delay="100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C6ED0-4D7D-2FD1-B035-5E1E1D540E6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19FF21-7CB0-67FC-F08B-5CCDD57D4BD7}"/>
              </a:ext>
            </a:extLst>
          </p:cNvPr>
          <p:cNvSpPr>
            <a:spLocks noGrp="1"/>
          </p:cNvSpPr>
          <p:nvPr>
            <p:ph type="sldNum" sz="quarter" idx="12"/>
          </p:nvPr>
        </p:nvSpPr>
        <p:spPr/>
        <p:txBody>
          <a:bodyPr/>
          <a:lstStyle/>
          <a:p>
            <a:fld id="{F7013289-FD22-E848-BC13-D8FFC3676169}" type="slidenum">
              <a:rPr lang="en-US" smtClean="0">
                <a:latin typeface="Gill Sans MT" panose="020B0502020104020203" pitchFamily="34" charset="0"/>
              </a:rPr>
              <a:t>11</a:t>
            </a:fld>
            <a:endParaRPr lang="en-US">
              <a:latin typeface="Gill Sans MT" panose="020B0502020104020203" pitchFamily="34" charset="0"/>
            </a:endParaRPr>
          </a:p>
        </p:txBody>
      </p:sp>
      <p:pic>
        <p:nvPicPr>
          <p:cNvPr id="6150" name="Picture 6" descr="K.C. Green's &quot;This is Fine&quot; Dog is No Longer Fine, Still on Fire">
            <a:extLst>
              <a:ext uri="{FF2B5EF4-FFF2-40B4-BE49-F238E27FC236}">
                <a16:creationId xmlns:a16="http://schemas.microsoft.com/office/drawing/2014/main" id="{28863A0E-D94C-9C61-8961-B6A0BE391B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165"/>
          <a:stretch/>
        </p:blipFill>
        <p:spPr bwMode="auto">
          <a:xfrm>
            <a:off x="-3086" y="-1"/>
            <a:ext cx="12195085" cy="63045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555CFB2-F247-4AA3-8331-E44508CFB48E}"/>
              </a:ext>
            </a:extLst>
          </p:cNvPr>
          <p:cNvSpPr>
            <a:spLocks noGrp="1"/>
          </p:cNvSpPr>
          <p:nvPr>
            <p:ph type="title"/>
          </p:nvPr>
        </p:nvSpPr>
        <p:spPr>
          <a:xfrm>
            <a:off x="838200" y="-914400"/>
            <a:ext cx="10515600" cy="914400"/>
          </a:xfrm>
        </p:spPr>
        <p:txBody>
          <a:bodyPr vert="horz" lIns="91440" tIns="45720" rIns="91440" bIns="45720" rtlCol="0" anchor="b" anchorCtr="0">
            <a:normAutofit/>
          </a:bodyPr>
          <a:lstStyle/>
          <a:p>
            <a:r>
              <a:rPr lang="en-US" dirty="0" err="1"/>
              <a:t>Misinforamtion</a:t>
            </a:r>
            <a:r>
              <a:rPr lang="en-US" dirty="0"/>
              <a:t> feels chaotic</a:t>
            </a:r>
          </a:p>
        </p:txBody>
      </p:sp>
    </p:spTree>
    <p:extLst>
      <p:ext uri="{BB962C8B-B14F-4D97-AF65-F5344CB8AC3E}">
        <p14:creationId xmlns:p14="http://schemas.microsoft.com/office/powerpoint/2010/main" val="1843227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867E5C-20D8-06EC-A3AC-500DD2A29548}"/>
              </a:ext>
            </a:extLst>
          </p:cNvPr>
          <p:cNvSpPr>
            <a:spLocks noGrp="1"/>
          </p:cNvSpPr>
          <p:nvPr>
            <p:ph type="sldNum" sz="quarter" idx="12"/>
          </p:nvPr>
        </p:nvSpPr>
        <p:spPr/>
        <p:txBody>
          <a:bodyPr/>
          <a:lstStyle/>
          <a:p>
            <a:fld id="{F7013289-FD22-E848-BC13-D8FFC3676169}" type="slidenum">
              <a:rPr lang="en-US" smtClean="0">
                <a:latin typeface="Gill Sans MT" panose="020B0502020104020203" pitchFamily="34" charset="0"/>
              </a:rPr>
              <a:t>12</a:t>
            </a:fld>
            <a:endParaRPr lang="en-US">
              <a:latin typeface="Gill Sans MT" panose="020B0502020104020203" pitchFamily="34" charset="0"/>
            </a:endParaRPr>
          </a:p>
        </p:txBody>
      </p:sp>
      <p:sp>
        <p:nvSpPr>
          <p:cNvPr id="9" name="TextBox 8">
            <a:extLst>
              <a:ext uri="{FF2B5EF4-FFF2-40B4-BE49-F238E27FC236}">
                <a16:creationId xmlns:a16="http://schemas.microsoft.com/office/drawing/2014/main" id="{BC3EE918-E5E4-9429-2B12-E44FA03D5EA7}"/>
              </a:ext>
            </a:extLst>
          </p:cNvPr>
          <p:cNvSpPr txBox="1"/>
          <p:nvPr/>
        </p:nvSpPr>
        <p:spPr>
          <a:xfrm>
            <a:off x="693264" y="5419591"/>
            <a:ext cx="10889136" cy="707886"/>
          </a:xfrm>
          <a:prstGeom prst="rect">
            <a:avLst/>
          </a:prstGeom>
          <a:noFill/>
        </p:spPr>
        <p:txBody>
          <a:bodyPr wrap="square" rtlCol="0">
            <a:spAutoFit/>
          </a:bodyPr>
          <a:lstStyle/>
          <a:p>
            <a:pPr algn="ctr" defTabSz="1219140"/>
            <a:r>
              <a:rPr lang="en-US" sz="1600">
                <a:solidFill>
                  <a:srgbClr val="000000"/>
                </a:solidFill>
                <a:latin typeface="Gill Sans MT" panose="020B0502020104020203" pitchFamily="34" charset="0"/>
                <a:cs typeface="Calibri" panose="020F0502020204030204" pitchFamily="34" charset="0"/>
              </a:rPr>
              <a:t>Adapted from WHO Infodemic Management, Unit for High Impact Events Preparedness and Prevention</a:t>
            </a:r>
          </a:p>
          <a:p>
            <a:pPr algn="ctr" defTabSz="1219140"/>
            <a:endParaRPr lang="en-US" sz="2400">
              <a:solidFill>
                <a:srgbClr val="000000"/>
              </a:solidFill>
              <a:latin typeface="Gill Sans MT" panose="020B0502020104020203" pitchFamily="34" charset="0"/>
            </a:endParaRPr>
          </a:p>
        </p:txBody>
      </p:sp>
      <p:pic>
        <p:nvPicPr>
          <p:cNvPr id="2" name="Picture 1" descr="Graphic, Unit for High Impact Events Preparedness and Prevention">
            <a:extLst>
              <a:ext uri="{FF2B5EF4-FFF2-40B4-BE49-F238E27FC236}">
                <a16:creationId xmlns:a16="http://schemas.microsoft.com/office/drawing/2014/main" id="{68DBECFF-0E55-E3FF-2EA7-FAF0ADC312D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2154" y="762855"/>
            <a:ext cx="11207692" cy="4452068"/>
          </a:xfrm>
          <a:prstGeom prst="rect">
            <a:avLst/>
          </a:prstGeom>
        </p:spPr>
      </p:pic>
      <p:sp>
        <p:nvSpPr>
          <p:cNvPr id="5" name="Title 4">
            <a:extLst>
              <a:ext uri="{FF2B5EF4-FFF2-40B4-BE49-F238E27FC236}">
                <a16:creationId xmlns:a16="http://schemas.microsoft.com/office/drawing/2014/main" id="{1DBEEC4F-DCA0-FA88-9B41-70A6F73C2ACD}"/>
              </a:ext>
            </a:extLst>
          </p:cNvPr>
          <p:cNvSpPr>
            <a:spLocks noGrp="1"/>
          </p:cNvSpPr>
          <p:nvPr>
            <p:ph type="title"/>
          </p:nvPr>
        </p:nvSpPr>
        <p:spPr>
          <a:xfrm>
            <a:off x="838200" y="-914400"/>
            <a:ext cx="10515600" cy="914400"/>
          </a:xfrm>
        </p:spPr>
        <p:txBody>
          <a:bodyPr vert="horz" lIns="91440" tIns="45720" rIns="91440" bIns="45720" rtlCol="0" anchor="b" anchorCtr="0">
            <a:normAutofit fontScale="90000"/>
          </a:bodyPr>
          <a:lstStyle/>
          <a:p>
            <a:r>
              <a:rPr lang="en-US" dirty="0"/>
              <a:t>Unit for High Impact Events Preparedness and Prevention</a:t>
            </a:r>
          </a:p>
        </p:txBody>
      </p:sp>
    </p:spTree>
    <p:extLst>
      <p:ext uri="{BB962C8B-B14F-4D97-AF65-F5344CB8AC3E}">
        <p14:creationId xmlns:p14="http://schemas.microsoft.com/office/powerpoint/2010/main" val="3636976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0EF6A-CB49-BAB9-3969-5005D9AD35A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0667D0-D5CD-812C-D840-61BDE8DDA4E2}"/>
              </a:ext>
            </a:extLst>
          </p:cNvPr>
          <p:cNvSpPr>
            <a:spLocks noGrp="1"/>
          </p:cNvSpPr>
          <p:nvPr>
            <p:ph type="sldNum" sz="quarter" idx="12"/>
          </p:nvPr>
        </p:nvSpPr>
        <p:spPr/>
        <p:txBody>
          <a:bodyPr/>
          <a:lstStyle/>
          <a:p>
            <a:fld id="{F7013289-FD22-E848-BC13-D8FFC3676169}" type="slidenum">
              <a:rPr lang="en-US" smtClean="0">
                <a:latin typeface="Gill Sans MT" panose="020B0502020104020203" pitchFamily="34" charset="0"/>
              </a:rPr>
              <a:t>13</a:t>
            </a:fld>
            <a:endParaRPr lang="en-US">
              <a:latin typeface="Gill Sans MT" panose="020B0502020104020203" pitchFamily="34" charset="0"/>
            </a:endParaRPr>
          </a:p>
        </p:txBody>
      </p:sp>
      <p:sp>
        <p:nvSpPr>
          <p:cNvPr id="14" name="Title 4">
            <a:extLst>
              <a:ext uri="{FF2B5EF4-FFF2-40B4-BE49-F238E27FC236}">
                <a16:creationId xmlns:a16="http://schemas.microsoft.com/office/drawing/2014/main" id="{813470DD-8459-1AE8-6929-B3A54112F633}"/>
              </a:ext>
            </a:extLst>
          </p:cNvPr>
          <p:cNvSpPr>
            <a:spLocks noGrp="1"/>
          </p:cNvSpPr>
          <p:nvPr>
            <p:ph type="title"/>
          </p:nvPr>
        </p:nvSpPr>
        <p:spPr>
          <a:xfrm>
            <a:off x="6049819" y="374405"/>
            <a:ext cx="5162425" cy="901068"/>
          </a:xfrm>
        </p:spPr>
        <p:txBody>
          <a:bodyPr>
            <a:noAutofit/>
          </a:bodyPr>
          <a:lstStyle/>
          <a:p>
            <a:pPr algn="r"/>
            <a:r>
              <a:rPr lang="en-US" sz="4800" dirty="0">
                <a:latin typeface="Gill Sans MT" panose="020B0502020104020203" pitchFamily="34" charset="0"/>
                <a:hlinkClick r:id="rId3"/>
              </a:rPr>
              <a:t>FOLLOW ALONG:</a:t>
            </a:r>
            <a:endParaRPr lang="en-US" sz="4800" dirty="0">
              <a:latin typeface="Gill Sans MT" panose="020B0502020104020203" pitchFamily="34" charset="0"/>
            </a:endParaRPr>
          </a:p>
        </p:txBody>
      </p:sp>
      <p:pic>
        <p:nvPicPr>
          <p:cNvPr id="11" name="Picture 10" descr="QR code to follow along">
            <a:extLst>
              <a:ext uri="{FF2B5EF4-FFF2-40B4-BE49-F238E27FC236}">
                <a16:creationId xmlns:a16="http://schemas.microsoft.com/office/drawing/2014/main" id="{9C33D17C-C1F0-5E1B-C6FF-EB9360874C1C}"/>
              </a:ext>
            </a:extLst>
          </p:cNvPr>
          <p:cNvPicPr>
            <a:picLocks noChangeAspect="1"/>
          </p:cNvPicPr>
          <p:nvPr/>
        </p:nvPicPr>
        <p:blipFill>
          <a:blip r:embed="rId4"/>
          <a:srcRect l="6356" t="5980" r="6188" b="5832"/>
          <a:stretch/>
        </p:blipFill>
        <p:spPr>
          <a:xfrm>
            <a:off x="6203882" y="1037992"/>
            <a:ext cx="5008362" cy="5050271"/>
          </a:xfrm>
          <a:prstGeom prst="rect">
            <a:avLst/>
          </a:prstGeom>
        </p:spPr>
      </p:pic>
      <p:pic>
        <p:nvPicPr>
          <p:cNvPr id="3" name="Picture 2" descr="screenshot over the Practical {laybook for Addressing Health Rumors cover">
            <a:extLst>
              <a:ext uri="{FF2B5EF4-FFF2-40B4-BE49-F238E27FC236}">
                <a16:creationId xmlns:a16="http://schemas.microsoft.com/office/drawing/2014/main" id="{49346DB9-D482-84CA-CD52-660E42B347ED}"/>
              </a:ext>
            </a:extLst>
          </p:cNvPr>
          <p:cNvPicPr>
            <a:picLocks noChangeAspect="1"/>
          </p:cNvPicPr>
          <p:nvPr/>
        </p:nvPicPr>
        <p:blipFill>
          <a:blip r:embed="rId5"/>
          <a:stretch>
            <a:fillRect/>
          </a:stretch>
        </p:blipFill>
        <p:spPr>
          <a:xfrm>
            <a:off x="1208742" y="374405"/>
            <a:ext cx="4295148" cy="55745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6901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5624FFA-22EE-AA4A-BF3F-B9B88FAD2BD0}"/>
              </a:ext>
            </a:extLst>
          </p:cNvPr>
          <p:cNvSpPr>
            <a:spLocks noGrp="1"/>
          </p:cNvSpPr>
          <p:nvPr>
            <p:ph type="sldNum" sz="quarter" idx="12"/>
          </p:nvPr>
        </p:nvSpPr>
        <p:spPr/>
        <p:txBody>
          <a:bodyPr/>
          <a:lstStyle/>
          <a:p>
            <a:fld id="{F7013289-FD22-E848-BC13-D8FFC3676169}" type="slidenum">
              <a:rPr lang="en-US" smtClean="0"/>
              <a:t>14</a:t>
            </a:fld>
            <a:endParaRPr lang="en-US"/>
          </a:p>
        </p:txBody>
      </p:sp>
      <p:graphicFrame>
        <p:nvGraphicFramePr>
          <p:cNvPr id="12" name="Content Placeholder 2" descr="graphic, 5 horizontal blue-gray bars with guidance for public health and medical professionals">
            <a:extLst>
              <a:ext uri="{FF2B5EF4-FFF2-40B4-BE49-F238E27FC236}">
                <a16:creationId xmlns:a16="http://schemas.microsoft.com/office/drawing/2014/main" id="{294BD596-0DD2-60A4-BA73-9A888AD9DF87}"/>
              </a:ext>
            </a:extLst>
          </p:cNvPr>
          <p:cNvGraphicFramePr>
            <a:graphicFrameLocks noGrp="1"/>
          </p:cNvGraphicFramePr>
          <p:nvPr>
            <p:ph idx="1"/>
            <p:extLst>
              <p:ext uri="{D42A27DB-BD31-4B8C-83A1-F6EECF244321}">
                <p14:modId xmlns:p14="http://schemas.microsoft.com/office/powerpoint/2010/main" val="3364102819"/>
              </p:ext>
            </p:extLst>
          </p:nvPr>
        </p:nvGraphicFramePr>
        <p:xfrm>
          <a:off x="5547359" y="1292352"/>
          <a:ext cx="6083809" cy="47220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itle 4">
            <a:extLst>
              <a:ext uri="{FF2B5EF4-FFF2-40B4-BE49-F238E27FC236}">
                <a16:creationId xmlns:a16="http://schemas.microsoft.com/office/drawing/2014/main" id="{614E8174-1306-0DB3-7A69-CECE0AAF4179}"/>
              </a:ext>
            </a:extLst>
          </p:cNvPr>
          <p:cNvSpPr>
            <a:spLocks noGrp="1"/>
          </p:cNvSpPr>
          <p:nvPr>
            <p:ph type="title"/>
          </p:nvPr>
        </p:nvSpPr>
        <p:spPr>
          <a:xfrm>
            <a:off x="5474208" y="337461"/>
            <a:ext cx="6264047" cy="901068"/>
          </a:xfrm>
        </p:spPr>
        <p:txBody>
          <a:bodyPr>
            <a:noAutofit/>
          </a:bodyPr>
          <a:lstStyle/>
          <a:p>
            <a:r>
              <a:rPr lang="en-US" sz="2400" dirty="0">
                <a:latin typeface="Gill Sans MT" panose="020B0502020104020203" pitchFamily="34" charset="0"/>
                <a:hlinkClick r:id="rId8"/>
              </a:rPr>
              <a:t>The Playbook </a:t>
            </a:r>
            <a:r>
              <a:rPr lang="en-US" sz="2400" dirty="0">
                <a:latin typeface="Gill Sans MT" panose="020B0502020104020203" pitchFamily="34" charset="0"/>
              </a:rPr>
              <a:t>provides guidance on ways public health and medical professionals can:</a:t>
            </a:r>
          </a:p>
        </p:txBody>
      </p:sp>
      <p:pic>
        <p:nvPicPr>
          <p:cNvPr id="5" name="Picture 4" descr="screenshot of the Practical Playbook for Addressing Health Rumors cover">
            <a:extLst>
              <a:ext uri="{FF2B5EF4-FFF2-40B4-BE49-F238E27FC236}">
                <a16:creationId xmlns:a16="http://schemas.microsoft.com/office/drawing/2014/main" id="{F7A53E45-2974-AF86-013B-7AC97B32719C}"/>
              </a:ext>
            </a:extLst>
          </p:cNvPr>
          <p:cNvPicPr>
            <a:picLocks noChangeAspect="1"/>
          </p:cNvPicPr>
          <p:nvPr/>
        </p:nvPicPr>
        <p:blipFill>
          <a:blip r:embed="rId9"/>
          <a:stretch>
            <a:fillRect/>
          </a:stretch>
        </p:blipFill>
        <p:spPr>
          <a:xfrm>
            <a:off x="561471" y="374405"/>
            <a:ext cx="4295148" cy="55745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0974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AFB322-6F1B-204F-A5E6-752226B75022}"/>
              </a:ext>
            </a:extLst>
          </p:cNvPr>
          <p:cNvSpPr>
            <a:spLocks noGrp="1"/>
          </p:cNvSpPr>
          <p:nvPr>
            <p:ph type="title"/>
          </p:nvPr>
        </p:nvSpPr>
        <p:spPr>
          <a:xfrm>
            <a:off x="838200" y="718153"/>
            <a:ext cx="10515600" cy="607148"/>
          </a:xfrm>
        </p:spPr>
        <p:txBody>
          <a:bodyPr anchor="t">
            <a:normAutofit/>
          </a:bodyPr>
          <a:lstStyle/>
          <a:p>
            <a:pPr algn="ctr"/>
            <a:r>
              <a:rPr lang="en-US" sz="3700">
                <a:latin typeface="Gill Sans MT" panose="020B0502020104020203" pitchFamily="34" charset="0"/>
              </a:rPr>
              <a:t>Set yourself up for success before rumors spread</a:t>
            </a:r>
          </a:p>
        </p:txBody>
      </p:sp>
      <p:sp>
        <p:nvSpPr>
          <p:cNvPr id="5" name="Slide Number Placeholder 4">
            <a:extLst>
              <a:ext uri="{FF2B5EF4-FFF2-40B4-BE49-F238E27FC236}">
                <a16:creationId xmlns:a16="http://schemas.microsoft.com/office/drawing/2014/main" id="{4A16D3B1-873B-0648-9007-353F18E25246}"/>
              </a:ext>
            </a:extLst>
          </p:cNvPr>
          <p:cNvSpPr>
            <a:spLocks noGrp="1"/>
          </p:cNvSpPr>
          <p:nvPr>
            <p:ph type="sldNum" sz="quarter" idx="12"/>
          </p:nvPr>
        </p:nvSpPr>
        <p:spPr>
          <a:xfrm>
            <a:off x="10435472" y="6450620"/>
            <a:ext cx="918327" cy="365125"/>
          </a:xfrm>
        </p:spPr>
        <p:txBody>
          <a:bodyPr anchor="ctr">
            <a:normAutofit/>
          </a:bodyPr>
          <a:lstStyle/>
          <a:p>
            <a:pPr>
              <a:spcAft>
                <a:spcPts val="600"/>
              </a:spcAft>
            </a:pPr>
            <a:fld id="{F7013289-FD22-E848-BC13-D8FFC3676169}" type="slidenum">
              <a:rPr lang="en-US" smtClean="0"/>
              <a:pPr>
                <a:spcAft>
                  <a:spcPts val="600"/>
                </a:spcAft>
              </a:pPr>
              <a:t>15</a:t>
            </a:fld>
            <a:endParaRPr lang="en-US"/>
          </a:p>
        </p:txBody>
      </p:sp>
      <p:graphicFrame>
        <p:nvGraphicFramePr>
          <p:cNvPr id="8" name="Content Placeholder 3" descr="light oragne icons above text for setting yourself up for success before rumors spread">
            <a:extLst>
              <a:ext uri="{FF2B5EF4-FFF2-40B4-BE49-F238E27FC236}">
                <a16:creationId xmlns:a16="http://schemas.microsoft.com/office/drawing/2014/main" id="{837A2272-694E-F7A5-B4FD-6A3A14480B4B}"/>
              </a:ext>
            </a:extLst>
          </p:cNvPr>
          <p:cNvGraphicFramePr>
            <a:graphicFrameLocks noGrp="1"/>
          </p:cNvGraphicFramePr>
          <p:nvPr>
            <p:ph sz="half" idx="2"/>
            <p:extLst>
              <p:ext uri="{D42A27DB-BD31-4B8C-83A1-F6EECF244321}">
                <p14:modId xmlns:p14="http://schemas.microsoft.com/office/powerpoint/2010/main" val="352498862"/>
              </p:ext>
            </p:extLst>
          </p:nvPr>
        </p:nvGraphicFramePr>
        <p:xfrm>
          <a:off x="838200" y="1446835"/>
          <a:ext cx="10412392" cy="43868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3874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2D961-BB0A-A3D1-8962-10830855573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031B5BE-5314-7FDE-92DE-B91E07512101}"/>
              </a:ext>
            </a:extLst>
          </p:cNvPr>
          <p:cNvSpPr>
            <a:spLocks noGrp="1"/>
          </p:cNvSpPr>
          <p:nvPr>
            <p:ph type="title"/>
          </p:nvPr>
        </p:nvSpPr>
        <p:spPr>
          <a:xfrm>
            <a:off x="838200" y="718153"/>
            <a:ext cx="10515600" cy="607148"/>
          </a:xfrm>
        </p:spPr>
        <p:txBody>
          <a:bodyPr anchor="t">
            <a:normAutofit/>
          </a:bodyPr>
          <a:lstStyle/>
          <a:p>
            <a:pPr algn="ctr"/>
            <a:r>
              <a:rPr lang="en-US" sz="3700">
                <a:latin typeface="Gill Sans MT" panose="020B0502020104020203" pitchFamily="34" charset="0"/>
              </a:rPr>
              <a:t>Set up a way to identify misinformation </a:t>
            </a:r>
          </a:p>
        </p:txBody>
      </p:sp>
      <p:sp>
        <p:nvSpPr>
          <p:cNvPr id="5" name="Slide Number Placeholder 4">
            <a:extLst>
              <a:ext uri="{FF2B5EF4-FFF2-40B4-BE49-F238E27FC236}">
                <a16:creationId xmlns:a16="http://schemas.microsoft.com/office/drawing/2014/main" id="{5CF073EC-F788-DB0E-11B7-C23C9B6F861C}"/>
              </a:ext>
            </a:extLst>
          </p:cNvPr>
          <p:cNvSpPr>
            <a:spLocks noGrp="1"/>
          </p:cNvSpPr>
          <p:nvPr>
            <p:ph type="sldNum" sz="quarter" idx="12"/>
          </p:nvPr>
        </p:nvSpPr>
        <p:spPr>
          <a:xfrm>
            <a:off x="10435472" y="6450620"/>
            <a:ext cx="918327" cy="365125"/>
          </a:xfrm>
        </p:spPr>
        <p:txBody>
          <a:bodyPr anchor="ctr">
            <a:normAutofit/>
          </a:bodyPr>
          <a:lstStyle/>
          <a:p>
            <a:pPr>
              <a:spcAft>
                <a:spcPts val="600"/>
              </a:spcAft>
            </a:pPr>
            <a:fld id="{F7013289-FD22-E848-BC13-D8FFC3676169}" type="slidenum">
              <a:rPr lang="en-US" smtClean="0"/>
              <a:pPr>
                <a:spcAft>
                  <a:spcPts val="600"/>
                </a:spcAft>
              </a:pPr>
              <a:t>16</a:t>
            </a:fld>
            <a:endParaRPr lang="en-US"/>
          </a:p>
        </p:txBody>
      </p:sp>
      <p:graphicFrame>
        <p:nvGraphicFramePr>
          <p:cNvPr id="8" name="Content Placeholder 3" descr="orange icons for identifying misinformation">
            <a:extLst>
              <a:ext uri="{FF2B5EF4-FFF2-40B4-BE49-F238E27FC236}">
                <a16:creationId xmlns:a16="http://schemas.microsoft.com/office/drawing/2014/main" id="{7958BEED-A212-4907-A602-A3C78EB50DE9}"/>
              </a:ext>
            </a:extLst>
          </p:cNvPr>
          <p:cNvGraphicFramePr>
            <a:graphicFrameLocks noGrp="1"/>
          </p:cNvGraphicFramePr>
          <p:nvPr>
            <p:ph sz="half" idx="2"/>
            <p:extLst>
              <p:ext uri="{D42A27DB-BD31-4B8C-83A1-F6EECF244321}">
                <p14:modId xmlns:p14="http://schemas.microsoft.com/office/powerpoint/2010/main" val="4290632520"/>
              </p:ext>
            </p:extLst>
          </p:nvPr>
        </p:nvGraphicFramePr>
        <p:xfrm>
          <a:off x="5508170" y="1567544"/>
          <a:ext cx="5742421"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ADDFD8CB-37C7-30D4-3208-2A86D05B7494}"/>
              </a:ext>
            </a:extLst>
          </p:cNvPr>
          <p:cNvSpPr txBox="1"/>
          <p:nvPr/>
        </p:nvSpPr>
        <p:spPr>
          <a:xfrm>
            <a:off x="1148080" y="1696720"/>
            <a:ext cx="3637280" cy="3785652"/>
          </a:xfrm>
          <a:prstGeom prst="rect">
            <a:avLst/>
          </a:prstGeom>
          <a:noFill/>
        </p:spPr>
        <p:txBody>
          <a:bodyPr wrap="square" rtlCol="0">
            <a:spAutoFit/>
          </a:bodyPr>
          <a:lstStyle/>
          <a:p>
            <a:r>
              <a:rPr lang="en-US" sz="2000">
                <a:latin typeface="Gill Sans MT" panose="020B0502020104020203" pitchFamily="34" charset="0"/>
              </a:rPr>
              <a:t>Social listening is a form of </a:t>
            </a:r>
            <a:r>
              <a:rPr lang="en-US" sz="2000" b="1">
                <a:latin typeface="Gill Sans MT" panose="020B0502020104020203" pitchFamily="34" charset="0"/>
              </a:rPr>
              <a:t>information tracking </a:t>
            </a:r>
            <a:r>
              <a:rPr lang="en-US" sz="2000">
                <a:latin typeface="Gill Sans MT" panose="020B0502020104020203" pitchFamily="34" charset="0"/>
              </a:rPr>
              <a:t>used to identify false claims or information gaps within a community. It is a foundational tool of infodemic management and allows health communicators to better address people’s information needs by filling information gaps, answering relevant questions, and managing misleading information.</a:t>
            </a:r>
          </a:p>
        </p:txBody>
      </p:sp>
    </p:spTree>
    <p:extLst>
      <p:ext uri="{BB962C8B-B14F-4D97-AF65-F5344CB8AC3E}">
        <p14:creationId xmlns:p14="http://schemas.microsoft.com/office/powerpoint/2010/main" val="360607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DFF71-74ED-B8B6-29CB-3D9FCB46D3BE}"/>
            </a:ext>
          </a:extLst>
        </p:cNvPr>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A1CE3332-ACB5-04F2-8C7F-686B17EF92BC}"/>
              </a:ext>
              <a:ext uri="{C183D7F6-B498-43B3-948B-1728B52AA6E4}">
                <adec:decorative xmlns:adec="http://schemas.microsoft.com/office/drawing/2017/decorative" val="1"/>
              </a:ext>
            </a:extLst>
          </p:cNvPr>
          <p:cNvCxnSpPr>
            <a:stCxn id="10" idx="6"/>
            <a:endCxn id="11" idx="2"/>
          </p:cNvCxnSpPr>
          <p:nvPr/>
        </p:nvCxnSpPr>
        <p:spPr>
          <a:xfrm>
            <a:off x="2204977" y="1942183"/>
            <a:ext cx="7782046" cy="0"/>
          </a:xfrm>
          <a:prstGeom prst="line">
            <a:avLst/>
          </a:prstGeom>
          <a:ln w="19050"/>
        </p:spPr>
        <p:style>
          <a:lnRef idx="1">
            <a:schemeClr val="dk1"/>
          </a:lnRef>
          <a:fillRef idx="0">
            <a:schemeClr val="dk1"/>
          </a:fillRef>
          <a:effectRef idx="0">
            <a:schemeClr val="dk1"/>
          </a:effectRef>
          <a:fontRef idx="minor">
            <a:schemeClr val="tx1"/>
          </a:fontRef>
        </p:style>
      </p:cxnSp>
      <p:sp>
        <p:nvSpPr>
          <p:cNvPr id="6" name="Title 5">
            <a:extLst>
              <a:ext uri="{FF2B5EF4-FFF2-40B4-BE49-F238E27FC236}">
                <a16:creationId xmlns:a16="http://schemas.microsoft.com/office/drawing/2014/main" id="{8BFCBEB7-5A15-10EB-1A94-B5CECE801A83}"/>
              </a:ext>
            </a:extLst>
          </p:cNvPr>
          <p:cNvSpPr>
            <a:spLocks noGrp="1"/>
          </p:cNvSpPr>
          <p:nvPr>
            <p:ph type="title"/>
          </p:nvPr>
        </p:nvSpPr>
        <p:spPr>
          <a:xfrm>
            <a:off x="1747777" y="405634"/>
            <a:ext cx="9306303" cy="607148"/>
          </a:xfrm>
        </p:spPr>
        <p:txBody>
          <a:bodyPr anchor="t">
            <a:normAutofit/>
          </a:bodyPr>
          <a:lstStyle/>
          <a:p>
            <a:r>
              <a:rPr lang="en-US" sz="3700">
                <a:latin typeface="Gill Sans MT" panose="020B0502020104020203" pitchFamily="34" charset="0"/>
              </a:rPr>
              <a:t>Decide whether to address the rumor</a:t>
            </a:r>
          </a:p>
        </p:txBody>
      </p:sp>
      <p:sp>
        <p:nvSpPr>
          <p:cNvPr id="5" name="Slide Number Placeholder 4">
            <a:extLst>
              <a:ext uri="{FF2B5EF4-FFF2-40B4-BE49-F238E27FC236}">
                <a16:creationId xmlns:a16="http://schemas.microsoft.com/office/drawing/2014/main" id="{6357D67F-D45F-EBEC-0F8E-876AE1697069}"/>
              </a:ext>
            </a:extLst>
          </p:cNvPr>
          <p:cNvSpPr>
            <a:spLocks noGrp="1"/>
          </p:cNvSpPr>
          <p:nvPr>
            <p:ph type="sldNum" sz="quarter" idx="12"/>
          </p:nvPr>
        </p:nvSpPr>
        <p:spPr>
          <a:xfrm>
            <a:off x="10435472" y="6450620"/>
            <a:ext cx="918327" cy="365125"/>
          </a:xfrm>
        </p:spPr>
        <p:txBody>
          <a:bodyPr anchor="ctr">
            <a:normAutofit/>
          </a:bodyPr>
          <a:lstStyle/>
          <a:p>
            <a:pPr>
              <a:spcAft>
                <a:spcPts val="600"/>
              </a:spcAft>
            </a:pPr>
            <a:fld id="{F7013289-FD22-E848-BC13-D8FFC3676169}" type="slidenum">
              <a:rPr lang="en-US" smtClean="0"/>
              <a:pPr>
                <a:spcAft>
                  <a:spcPts val="600"/>
                </a:spcAft>
              </a:pPr>
              <a:t>17</a:t>
            </a:fld>
            <a:endParaRPr lang="en-US"/>
          </a:p>
        </p:txBody>
      </p:sp>
      <p:sp>
        <p:nvSpPr>
          <p:cNvPr id="9" name="Arrow: Pentagon 8">
            <a:extLst>
              <a:ext uri="{FF2B5EF4-FFF2-40B4-BE49-F238E27FC236}">
                <a16:creationId xmlns:a16="http://schemas.microsoft.com/office/drawing/2014/main" id="{31DB02E0-F6BF-B224-1098-DB24D1291656}"/>
              </a:ext>
            </a:extLst>
          </p:cNvPr>
          <p:cNvSpPr/>
          <p:nvPr/>
        </p:nvSpPr>
        <p:spPr>
          <a:xfrm>
            <a:off x="0" y="405634"/>
            <a:ext cx="1585732" cy="607148"/>
          </a:xfrm>
          <a:prstGeom prst="homePlate">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Gill Sans MT" panose="020B0502020104020203" pitchFamily="34" charset="0"/>
              </a:rPr>
              <a:t>STEP 1</a:t>
            </a:r>
          </a:p>
        </p:txBody>
      </p:sp>
      <p:sp>
        <p:nvSpPr>
          <p:cNvPr id="10" name="Flowchart: Connector 9">
            <a:extLst>
              <a:ext uri="{FF2B5EF4-FFF2-40B4-BE49-F238E27FC236}">
                <a16:creationId xmlns:a16="http://schemas.microsoft.com/office/drawing/2014/main" id="{65FC3E16-B316-5CFC-AD9E-25134E02633E}"/>
              </a:ext>
              <a:ext uri="{C183D7F6-B498-43B3-948B-1728B52AA6E4}">
                <adec:decorative xmlns:adec="http://schemas.microsoft.com/office/drawing/2017/decorative" val="1"/>
              </a:ext>
            </a:extLst>
          </p:cNvPr>
          <p:cNvSpPr/>
          <p:nvPr/>
        </p:nvSpPr>
        <p:spPr>
          <a:xfrm>
            <a:off x="1747777" y="1713583"/>
            <a:ext cx="457200" cy="457200"/>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2347EFED-6E25-C154-FAA3-DC0DC4EDFF5D}"/>
              </a:ext>
              <a:ext uri="{C183D7F6-B498-43B3-948B-1728B52AA6E4}">
                <adec:decorative xmlns:adec="http://schemas.microsoft.com/office/drawing/2017/decorative" val="1"/>
              </a:ext>
            </a:extLst>
          </p:cNvPr>
          <p:cNvSpPr/>
          <p:nvPr/>
        </p:nvSpPr>
        <p:spPr>
          <a:xfrm>
            <a:off x="9987023" y="1713583"/>
            <a:ext cx="457200" cy="457200"/>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DFB72E31-3564-DF7C-D8AE-81BB07E8A468}"/>
              </a:ext>
              <a:ext uri="{C183D7F6-B498-43B3-948B-1728B52AA6E4}">
                <adec:decorative xmlns:adec="http://schemas.microsoft.com/office/drawing/2017/decorative" val="1"/>
              </a:ext>
            </a:extLst>
          </p:cNvPr>
          <p:cNvSpPr/>
          <p:nvPr/>
        </p:nvSpPr>
        <p:spPr>
          <a:xfrm>
            <a:off x="5867400" y="1713583"/>
            <a:ext cx="457200" cy="457200"/>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4">
            <a:extLst>
              <a:ext uri="{FF2B5EF4-FFF2-40B4-BE49-F238E27FC236}">
                <a16:creationId xmlns:a16="http://schemas.microsoft.com/office/drawing/2014/main" id="{7F04DC98-E1D2-619A-5465-87D3FE571BBF}"/>
              </a:ext>
            </a:extLst>
          </p:cNvPr>
          <p:cNvSpPr>
            <a:spLocks noGrp="1"/>
          </p:cNvSpPr>
          <p:nvPr>
            <p:ph sz="half" idx="2"/>
          </p:nvPr>
        </p:nvSpPr>
        <p:spPr>
          <a:xfrm>
            <a:off x="712968" y="2399384"/>
            <a:ext cx="2517912" cy="700800"/>
          </a:xfrm>
        </p:spPr>
        <p:txBody>
          <a:bodyPr>
            <a:normAutofit/>
          </a:bodyPr>
          <a:lstStyle/>
          <a:p>
            <a:pPr marL="0" lvl="0" indent="0" algn="ctr">
              <a:buNone/>
            </a:pPr>
            <a:r>
              <a:rPr lang="en-US" sz="2000">
                <a:latin typeface="Gill Sans MT" panose="020B0502020104020203" pitchFamily="34" charset="0"/>
              </a:rPr>
              <a:t>Identify your goal for responding to a rumor</a:t>
            </a:r>
          </a:p>
        </p:txBody>
      </p:sp>
      <p:sp>
        <p:nvSpPr>
          <p:cNvPr id="16" name="Content Placeholder 14">
            <a:extLst>
              <a:ext uri="{FF2B5EF4-FFF2-40B4-BE49-F238E27FC236}">
                <a16:creationId xmlns:a16="http://schemas.microsoft.com/office/drawing/2014/main" id="{651459A5-AD63-AB9B-F714-BA713CB6F1AE}"/>
              </a:ext>
            </a:extLst>
          </p:cNvPr>
          <p:cNvSpPr txBox="1">
            <a:spLocks/>
          </p:cNvSpPr>
          <p:nvPr/>
        </p:nvSpPr>
        <p:spPr>
          <a:xfrm>
            <a:off x="4633402" y="2399383"/>
            <a:ext cx="2925196" cy="700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latin typeface="Gill Sans MT" panose="020B0502020104020203" pitchFamily="34" charset="0"/>
              </a:rPr>
              <a:t>Identify what influences your decision to respond</a:t>
            </a:r>
          </a:p>
        </p:txBody>
      </p:sp>
      <p:sp>
        <p:nvSpPr>
          <p:cNvPr id="17" name="Content Placeholder 14">
            <a:extLst>
              <a:ext uri="{FF2B5EF4-FFF2-40B4-BE49-F238E27FC236}">
                <a16:creationId xmlns:a16="http://schemas.microsoft.com/office/drawing/2014/main" id="{9BC89DF3-3757-ECA1-E7B8-DAED1DE5CF4F}"/>
              </a:ext>
            </a:extLst>
          </p:cNvPr>
          <p:cNvSpPr txBox="1">
            <a:spLocks/>
          </p:cNvSpPr>
          <p:nvPr/>
        </p:nvSpPr>
        <p:spPr>
          <a:xfrm>
            <a:off x="8902757" y="2399383"/>
            <a:ext cx="2625732" cy="7007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latin typeface="Gill Sans MT" panose="020B0502020104020203" pitchFamily="34" charset="0"/>
              </a:rPr>
              <a:t>Decide whether you will address the rumor</a:t>
            </a:r>
          </a:p>
        </p:txBody>
      </p:sp>
      <p:sp>
        <p:nvSpPr>
          <p:cNvPr id="19" name="Content Placeholder 14">
            <a:extLst>
              <a:ext uri="{FF2B5EF4-FFF2-40B4-BE49-F238E27FC236}">
                <a16:creationId xmlns:a16="http://schemas.microsoft.com/office/drawing/2014/main" id="{7470AAED-E224-4BCC-460F-ACFBA695FF8F}"/>
              </a:ext>
            </a:extLst>
          </p:cNvPr>
          <p:cNvSpPr txBox="1">
            <a:spLocks/>
          </p:cNvSpPr>
          <p:nvPr/>
        </p:nvSpPr>
        <p:spPr>
          <a:xfrm>
            <a:off x="550408" y="3238417"/>
            <a:ext cx="2822712" cy="70080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solidFill>
                  <a:srgbClr val="ED7D31"/>
                </a:solidFill>
                <a:latin typeface="Gill Sans MT" panose="020B0502020104020203" pitchFamily="34" charset="0"/>
              </a:rPr>
              <a:t>What is the intended outcome of your message?</a:t>
            </a:r>
          </a:p>
        </p:txBody>
      </p:sp>
      <p:sp>
        <p:nvSpPr>
          <p:cNvPr id="20" name="Content Placeholder 14">
            <a:extLst>
              <a:ext uri="{FF2B5EF4-FFF2-40B4-BE49-F238E27FC236}">
                <a16:creationId xmlns:a16="http://schemas.microsoft.com/office/drawing/2014/main" id="{A3E0A36F-190C-00E0-2632-A335410627DF}"/>
              </a:ext>
            </a:extLst>
          </p:cNvPr>
          <p:cNvSpPr txBox="1">
            <a:spLocks/>
          </p:cNvSpPr>
          <p:nvPr/>
        </p:nvSpPr>
        <p:spPr>
          <a:xfrm>
            <a:off x="550408" y="4188066"/>
            <a:ext cx="2822712" cy="70080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solidFill>
                  <a:srgbClr val="ED7D31"/>
                </a:solidFill>
                <a:latin typeface="Gill Sans MT" panose="020B0502020104020203" pitchFamily="34" charset="0"/>
              </a:rPr>
              <a:t>What are your larger goals and specific objectives?</a:t>
            </a:r>
          </a:p>
        </p:txBody>
      </p:sp>
      <p:sp>
        <p:nvSpPr>
          <p:cNvPr id="21" name="Content Placeholder 14">
            <a:extLst>
              <a:ext uri="{FF2B5EF4-FFF2-40B4-BE49-F238E27FC236}">
                <a16:creationId xmlns:a16="http://schemas.microsoft.com/office/drawing/2014/main" id="{95BBD80F-16B0-5D2B-DAC5-26E63142C34F}"/>
              </a:ext>
            </a:extLst>
          </p:cNvPr>
          <p:cNvSpPr txBox="1">
            <a:spLocks/>
          </p:cNvSpPr>
          <p:nvPr/>
        </p:nvSpPr>
        <p:spPr>
          <a:xfrm>
            <a:off x="550408" y="5137714"/>
            <a:ext cx="2822712" cy="70080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solidFill>
                  <a:srgbClr val="ED7D31"/>
                </a:solidFill>
                <a:latin typeface="Gill Sans MT" panose="020B0502020104020203" pitchFamily="34" charset="0"/>
              </a:rPr>
              <a:t>Are your goals SMART and tailored to audiences?</a:t>
            </a:r>
          </a:p>
        </p:txBody>
      </p:sp>
      <p:sp>
        <p:nvSpPr>
          <p:cNvPr id="22" name="Content Placeholder 14">
            <a:extLst>
              <a:ext uri="{FF2B5EF4-FFF2-40B4-BE49-F238E27FC236}">
                <a16:creationId xmlns:a16="http://schemas.microsoft.com/office/drawing/2014/main" id="{942669E3-4519-EACC-F156-B66E2946C55F}"/>
              </a:ext>
            </a:extLst>
          </p:cNvPr>
          <p:cNvSpPr txBox="1">
            <a:spLocks/>
          </p:cNvSpPr>
          <p:nvPr/>
        </p:nvSpPr>
        <p:spPr>
          <a:xfrm>
            <a:off x="4717279" y="3238417"/>
            <a:ext cx="2822712" cy="700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solidFill>
                  <a:srgbClr val="ED7D31"/>
                </a:solidFill>
                <a:latin typeface="Gill Sans MT" panose="020B0502020104020203" pitchFamily="34" charset="0"/>
              </a:rPr>
              <a:t>How serious is </a:t>
            </a:r>
            <a:br>
              <a:rPr lang="en-US" sz="2000">
                <a:solidFill>
                  <a:srgbClr val="ED7D31"/>
                </a:solidFill>
                <a:latin typeface="Gill Sans MT" panose="020B0502020104020203" pitchFamily="34" charset="0"/>
              </a:rPr>
            </a:br>
            <a:r>
              <a:rPr lang="en-US" sz="2000">
                <a:solidFill>
                  <a:srgbClr val="ED7D31"/>
                </a:solidFill>
                <a:latin typeface="Gill Sans MT" panose="020B0502020104020203" pitchFamily="34" charset="0"/>
              </a:rPr>
              <a:t>the rumor?</a:t>
            </a:r>
          </a:p>
        </p:txBody>
      </p:sp>
      <p:sp>
        <p:nvSpPr>
          <p:cNvPr id="23" name="Content Placeholder 14">
            <a:extLst>
              <a:ext uri="{FF2B5EF4-FFF2-40B4-BE49-F238E27FC236}">
                <a16:creationId xmlns:a16="http://schemas.microsoft.com/office/drawing/2014/main" id="{ED59632E-4DCA-D5CF-E063-679D4A056DD8}"/>
              </a:ext>
            </a:extLst>
          </p:cNvPr>
          <p:cNvSpPr txBox="1">
            <a:spLocks/>
          </p:cNvSpPr>
          <p:nvPr/>
        </p:nvSpPr>
        <p:spPr>
          <a:xfrm>
            <a:off x="4717279" y="4188066"/>
            <a:ext cx="2822712" cy="700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solidFill>
                  <a:srgbClr val="ED7D31"/>
                </a:solidFill>
                <a:latin typeface="Gill Sans MT" panose="020B0502020104020203" pitchFamily="34" charset="0"/>
              </a:rPr>
              <a:t>What is your capacity</a:t>
            </a:r>
            <a:br>
              <a:rPr lang="en-US" sz="2000">
                <a:solidFill>
                  <a:srgbClr val="ED7D31"/>
                </a:solidFill>
                <a:latin typeface="Gill Sans MT" panose="020B0502020104020203" pitchFamily="34" charset="0"/>
              </a:rPr>
            </a:br>
            <a:r>
              <a:rPr lang="en-US" sz="2000">
                <a:solidFill>
                  <a:srgbClr val="ED7D31"/>
                </a:solidFill>
                <a:latin typeface="Gill Sans MT" panose="020B0502020104020203" pitchFamily="34" charset="0"/>
              </a:rPr>
              <a:t>to act?</a:t>
            </a:r>
          </a:p>
        </p:txBody>
      </p:sp>
      <p:sp>
        <p:nvSpPr>
          <p:cNvPr id="24" name="Content Placeholder 14">
            <a:extLst>
              <a:ext uri="{FF2B5EF4-FFF2-40B4-BE49-F238E27FC236}">
                <a16:creationId xmlns:a16="http://schemas.microsoft.com/office/drawing/2014/main" id="{82064EB8-369B-544B-344B-407C8B864A2B}"/>
              </a:ext>
            </a:extLst>
          </p:cNvPr>
          <p:cNvSpPr txBox="1">
            <a:spLocks/>
          </p:cNvSpPr>
          <p:nvPr/>
        </p:nvSpPr>
        <p:spPr>
          <a:xfrm>
            <a:off x="4717279" y="5137714"/>
            <a:ext cx="2822712" cy="700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solidFill>
                  <a:srgbClr val="ED7D31"/>
                </a:solidFill>
                <a:latin typeface="Gill Sans MT" panose="020B0502020104020203" pitchFamily="34" charset="0"/>
              </a:rPr>
              <a:t>How will you account for negative consequences?</a:t>
            </a:r>
          </a:p>
        </p:txBody>
      </p:sp>
      <p:sp>
        <p:nvSpPr>
          <p:cNvPr id="25" name="Content Placeholder 14">
            <a:extLst>
              <a:ext uri="{FF2B5EF4-FFF2-40B4-BE49-F238E27FC236}">
                <a16:creationId xmlns:a16="http://schemas.microsoft.com/office/drawing/2014/main" id="{98061433-0E25-A34C-CF36-F46829F76468}"/>
              </a:ext>
            </a:extLst>
          </p:cNvPr>
          <p:cNvSpPr txBox="1">
            <a:spLocks/>
          </p:cNvSpPr>
          <p:nvPr/>
        </p:nvSpPr>
        <p:spPr>
          <a:xfrm>
            <a:off x="8818880" y="3238417"/>
            <a:ext cx="2822712" cy="70080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solidFill>
                  <a:srgbClr val="ED7D31"/>
                </a:solidFill>
                <a:latin typeface="Gill Sans MT" panose="020B0502020104020203" pitchFamily="34" charset="0"/>
              </a:rPr>
              <a:t>What minimum conditions do you need to act?</a:t>
            </a:r>
          </a:p>
        </p:txBody>
      </p:sp>
      <p:sp>
        <p:nvSpPr>
          <p:cNvPr id="26" name="Content Placeholder 14">
            <a:extLst>
              <a:ext uri="{FF2B5EF4-FFF2-40B4-BE49-F238E27FC236}">
                <a16:creationId xmlns:a16="http://schemas.microsoft.com/office/drawing/2014/main" id="{62C8C195-EB42-F799-61F7-45E1365E705D}"/>
              </a:ext>
            </a:extLst>
          </p:cNvPr>
          <p:cNvSpPr txBox="1">
            <a:spLocks/>
          </p:cNvSpPr>
          <p:nvPr/>
        </p:nvSpPr>
        <p:spPr>
          <a:xfrm>
            <a:off x="8818880" y="4188066"/>
            <a:ext cx="2822712" cy="70080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solidFill>
                  <a:srgbClr val="ED7D31"/>
                </a:solidFill>
                <a:latin typeface="Gill Sans MT" panose="020B0502020104020203" pitchFamily="34" charset="0"/>
              </a:rPr>
              <a:t>Which conditions immediately trigger action?</a:t>
            </a:r>
          </a:p>
        </p:txBody>
      </p:sp>
      <p:sp>
        <p:nvSpPr>
          <p:cNvPr id="27" name="Content Placeholder 14">
            <a:extLst>
              <a:ext uri="{FF2B5EF4-FFF2-40B4-BE49-F238E27FC236}">
                <a16:creationId xmlns:a16="http://schemas.microsoft.com/office/drawing/2014/main" id="{D55DD748-F525-C1C7-21BC-EE029128E4BB}"/>
              </a:ext>
            </a:extLst>
          </p:cNvPr>
          <p:cNvSpPr txBox="1">
            <a:spLocks/>
          </p:cNvSpPr>
          <p:nvPr/>
        </p:nvSpPr>
        <p:spPr>
          <a:xfrm>
            <a:off x="8818880" y="5137714"/>
            <a:ext cx="2822712" cy="700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solidFill>
                  <a:srgbClr val="ED7D31"/>
                </a:solidFill>
                <a:latin typeface="Gill Sans MT" panose="020B0502020104020203" pitchFamily="34" charset="0"/>
              </a:rPr>
              <a:t>Which conditions prevent you from acting?</a:t>
            </a:r>
          </a:p>
        </p:txBody>
      </p:sp>
    </p:spTree>
    <p:extLst>
      <p:ext uri="{BB962C8B-B14F-4D97-AF65-F5344CB8AC3E}">
        <p14:creationId xmlns:p14="http://schemas.microsoft.com/office/powerpoint/2010/main" val="310379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P spid="26"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3D996-97F3-0B48-D077-F5D5D07D245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112CE40-31FB-9607-72A2-DB6D08041B56}"/>
              </a:ext>
            </a:extLst>
          </p:cNvPr>
          <p:cNvSpPr>
            <a:spLocks noGrp="1"/>
          </p:cNvSpPr>
          <p:nvPr>
            <p:ph type="title"/>
          </p:nvPr>
        </p:nvSpPr>
        <p:spPr>
          <a:xfrm>
            <a:off x="1747777" y="405634"/>
            <a:ext cx="9980801" cy="607148"/>
          </a:xfrm>
        </p:spPr>
        <p:txBody>
          <a:bodyPr anchor="t">
            <a:normAutofit/>
          </a:bodyPr>
          <a:lstStyle/>
          <a:p>
            <a:r>
              <a:rPr lang="en-US" sz="3700">
                <a:latin typeface="Gill Sans MT" panose="020B0502020104020203" pitchFamily="34" charset="0"/>
              </a:rPr>
              <a:t>ACTIVITY </a:t>
            </a:r>
            <a:r>
              <a:rPr lang="en-US" sz="3700"/>
              <a:t>1</a:t>
            </a:r>
            <a:endParaRPr lang="en-US" sz="3700">
              <a:latin typeface="Gill Sans MT" panose="020B0502020104020203" pitchFamily="34" charset="0"/>
            </a:endParaRPr>
          </a:p>
        </p:txBody>
      </p:sp>
      <p:sp>
        <p:nvSpPr>
          <p:cNvPr id="5" name="Slide Number Placeholder 4">
            <a:extLst>
              <a:ext uri="{FF2B5EF4-FFF2-40B4-BE49-F238E27FC236}">
                <a16:creationId xmlns:a16="http://schemas.microsoft.com/office/drawing/2014/main" id="{BBCB3F56-F950-7077-F345-9EC9D2AD759F}"/>
              </a:ext>
            </a:extLst>
          </p:cNvPr>
          <p:cNvSpPr>
            <a:spLocks noGrp="1"/>
          </p:cNvSpPr>
          <p:nvPr>
            <p:ph type="sldNum" sz="quarter" idx="12"/>
          </p:nvPr>
        </p:nvSpPr>
        <p:spPr>
          <a:xfrm>
            <a:off x="10435472" y="6450620"/>
            <a:ext cx="918327" cy="365125"/>
          </a:xfrm>
        </p:spPr>
        <p:txBody>
          <a:bodyPr anchor="ctr">
            <a:normAutofit/>
          </a:bodyPr>
          <a:lstStyle/>
          <a:p>
            <a:pPr>
              <a:spcAft>
                <a:spcPts val="600"/>
              </a:spcAft>
            </a:pPr>
            <a:fld id="{F7013289-FD22-E848-BC13-D8FFC3676169}" type="slidenum">
              <a:rPr lang="en-US" smtClean="0"/>
              <a:pPr>
                <a:spcAft>
                  <a:spcPts val="600"/>
                </a:spcAft>
              </a:pPr>
              <a:t>18</a:t>
            </a:fld>
            <a:endParaRPr lang="en-US"/>
          </a:p>
        </p:txBody>
      </p:sp>
      <p:sp>
        <p:nvSpPr>
          <p:cNvPr id="9" name="Arrow: Pentagon 8">
            <a:extLst>
              <a:ext uri="{FF2B5EF4-FFF2-40B4-BE49-F238E27FC236}">
                <a16:creationId xmlns:a16="http://schemas.microsoft.com/office/drawing/2014/main" id="{9AE35BD9-7A47-7EBF-4BF0-0E5B65BA4EA1}"/>
              </a:ext>
              <a:ext uri="{C183D7F6-B498-43B3-948B-1728B52AA6E4}">
                <adec:decorative xmlns:adec="http://schemas.microsoft.com/office/drawing/2017/decorative" val="1"/>
              </a:ext>
            </a:extLst>
          </p:cNvPr>
          <p:cNvSpPr/>
          <p:nvPr/>
        </p:nvSpPr>
        <p:spPr>
          <a:xfrm>
            <a:off x="0" y="405634"/>
            <a:ext cx="1585732" cy="607148"/>
          </a:xfrm>
          <a:prstGeom prst="homePlat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4" name="Content Placeholder 2">
            <a:extLst>
              <a:ext uri="{FF2B5EF4-FFF2-40B4-BE49-F238E27FC236}">
                <a16:creationId xmlns:a16="http://schemas.microsoft.com/office/drawing/2014/main" id="{E7234D03-77E9-485C-4E2E-7EA88A56B2E0}"/>
              </a:ext>
            </a:extLst>
          </p:cNvPr>
          <p:cNvSpPr>
            <a:spLocks noGrp="1"/>
          </p:cNvSpPr>
          <p:nvPr>
            <p:ph idx="1"/>
          </p:nvPr>
        </p:nvSpPr>
        <p:spPr>
          <a:xfrm>
            <a:off x="1747776" y="1316184"/>
            <a:ext cx="9606023" cy="4837176"/>
          </a:xfrm>
        </p:spPr>
        <p:txBody>
          <a:bodyPr>
            <a:normAutofit/>
          </a:bodyPr>
          <a:lstStyle/>
          <a:p>
            <a:pPr marL="0" indent="0">
              <a:buNone/>
            </a:pPr>
            <a:r>
              <a:rPr lang="en-US"/>
              <a:t>Which factors do you consider when deciding whether to counter a public health rumor?</a:t>
            </a:r>
          </a:p>
          <a:p>
            <a:pPr marL="0" indent="0">
              <a:buNone/>
            </a:pPr>
            <a:endParaRPr lang="en-US"/>
          </a:p>
          <a:p>
            <a:pPr marL="0" indent="0">
              <a:spcAft>
                <a:spcPts val="600"/>
              </a:spcAft>
              <a:buNone/>
            </a:pPr>
            <a:r>
              <a:rPr lang="en-US" sz="2600">
                <a:solidFill>
                  <a:schemeClr val="accent2">
                    <a:lumMod val="75000"/>
                  </a:schemeClr>
                </a:solidFill>
              </a:rPr>
              <a:t>What influences your decision to respond?</a:t>
            </a:r>
          </a:p>
          <a:p>
            <a:pPr marL="0" indent="0">
              <a:spcAft>
                <a:spcPts val="600"/>
              </a:spcAft>
              <a:buNone/>
            </a:pPr>
            <a:r>
              <a:rPr lang="en-US" sz="2600">
                <a:solidFill>
                  <a:schemeClr val="accent2">
                    <a:lumMod val="75000"/>
                  </a:schemeClr>
                </a:solidFill>
              </a:rPr>
              <a:t>How do you balance different decision-making factors?</a:t>
            </a:r>
          </a:p>
        </p:txBody>
      </p:sp>
      <p:grpSp>
        <p:nvGrpSpPr>
          <p:cNvPr id="2" name="Group 1" descr="blue rectangle with a white light bulb icon and Strategic Plan QI">
            <a:extLst>
              <a:ext uri="{FF2B5EF4-FFF2-40B4-BE49-F238E27FC236}">
                <a16:creationId xmlns:a16="http://schemas.microsoft.com/office/drawing/2014/main" id="{2C0F24C5-9935-99D6-6CCB-AB3B553D57E8}"/>
              </a:ext>
            </a:extLst>
          </p:cNvPr>
          <p:cNvGrpSpPr/>
          <p:nvPr/>
        </p:nvGrpSpPr>
        <p:grpSpPr>
          <a:xfrm>
            <a:off x="9397094" y="0"/>
            <a:ext cx="1956706" cy="1012782"/>
            <a:chOff x="9397094" y="0"/>
            <a:chExt cx="1956706" cy="1012782"/>
          </a:xfrm>
        </p:grpSpPr>
        <p:sp>
          <p:nvSpPr>
            <p:cNvPr id="3" name="Rectangle 2">
              <a:extLst>
                <a:ext uri="{FF2B5EF4-FFF2-40B4-BE49-F238E27FC236}">
                  <a16:creationId xmlns:a16="http://schemas.microsoft.com/office/drawing/2014/main" id="{33A95DEA-D6F0-6CEB-52C5-F66ACAE476E6}"/>
                </a:ext>
              </a:extLst>
            </p:cNvPr>
            <p:cNvSpPr/>
            <p:nvPr/>
          </p:nvSpPr>
          <p:spPr>
            <a:xfrm>
              <a:off x="9397094" y="0"/>
              <a:ext cx="1956706" cy="1012782"/>
            </a:xfrm>
            <a:prstGeom prst="rect">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r>
                <a:rPr lang="en-US" sz="1200">
                  <a:latin typeface="Gill Sans MT" panose="020B0502020104020203" pitchFamily="34" charset="0"/>
                </a:rPr>
              </a:br>
              <a:br>
                <a:rPr lang="en-US" sz="1200">
                  <a:latin typeface="Gill Sans MT" panose="020B0502020104020203" pitchFamily="34" charset="0"/>
                </a:rPr>
              </a:br>
              <a:br>
                <a:rPr lang="en-US" sz="1200">
                  <a:latin typeface="Gill Sans MT" panose="020B0502020104020203" pitchFamily="34" charset="0"/>
                </a:rPr>
              </a:br>
              <a:r>
                <a:rPr lang="en-US" sz="1200">
                  <a:latin typeface="Gill Sans MT" panose="020B0502020104020203" pitchFamily="34" charset="0"/>
                </a:rPr>
                <a:t>     STRATEGIC PLAN Q1</a:t>
              </a:r>
            </a:p>
          </p:txBody>
        </p:sp>
        <p:pic>
          <p:nvPicPr>
            <p:cNvPr id="7" name="Graphic 6" descr="Lightbulb and gear with solid fill">
              <a:extLst>
                <a:ext uri="{FF2B5EF4-FFF2-40B4-BE49-F238E27FC236}">
                  <a16:creationId xmlns:a16="http://schemas.microsoft.com/office/drawing/2014/main" id="{E9FF3FD1-4B42-6D3B-8547-5465CB44BC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79780" y="678445"/>
              <a:ext cx="204999" cy="204999"/>
            </a:xfrm>
            <a:prstGeom prst="rect">
              <a:avLst/>
            </a:prstGeom>
          </p:spPr>
        </p:pic>
      </p:grpSp>
    </p:spTree>
    <p:extLst>
      <p:ext uri="{BB962C8B-B14F-4D97-AF65-F5344CB8AC3E}">
        <p14:creationId xmlns:p14="http://schemas.microsoft.com/office/powerpoint/2010/main" val="206787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8F2651C-1B2E-4F11-B027-2E874AB2BB49}"/>
              </a:ext>
            </a:extLst>
          </p:cNvPr>
          <p:cNvSpPr>
            <a:spLocks noGrp="1"/>
          </p:cNvSpPr>
          <p:nvPr>
            <p:ph type="sldNum" sz="quarter" idx="12"/>
          </p:nvPr>
        </p:nvSpPr>
        <p:spPr/>
        <p:txBody>
          <a:bodyPr/>
          <a:lstStyle/>
          <a:p>
            <a:fld id="{F7013289-FD22-E848-BC13-D8FFC3676169}" type="slidenum">
              <a:rPr lang="en-US" smtClean="0"/>
              <a:t>19</a:t>
            </a:fld>
            <a:endParaRPr lang="en-US"/>
          </a:p>
        </p:txBody>
      </p:sp>
      <p:grpSp>
        <p:nvGrpSpPr>
          <p:cNvPr id="7" name="Group 6" descr="illustration of a variety of people interacting and talking, some speech bubbles have accurate information marked by checkmarks, others of not as clear and have X’s or question marks">
            <a:extLst>
              <a:ext uri="{FF2B5EF4-FFF2-40B4-BE49-F238E27FC236}">
                <a16:creationId xmlns:a16="http://schemas.microsoft.com/office/drawing/2014/main" id="{D8169668-B1FF-41A6-8D1B-8E66632B7438}"/>
              </a:ext>
            </a:extLst>
          </p:cNvPr>
          <p:cNvGrpSpPr/>
          <p:nvPr/>
        </p:nvGrpSpPr>
        <p:grpSpPr>
          <a:xfrm>
            <a:off x="0" y="0"/>
            <a:ext cx="12192000" cy="6309360"/>
            <a:chOff x="0" y="0"/>
            <a:chExt cx="12192000" cy="6309360"/>
          </a:xfrm>
        </p:grpSpPr>
        <p:pic>
          <p:nvPicPr>
            <p:cNvPr id="5122" name="Picture 2" descr="TRUST project, Illustration, TRUST in Public Health provides tools to tackle rumors, as well as understand and strengthen trust in PHEPR within an environment of misinformation.">
              <a:extLst>
                <a:ext uri="{FF2B5EF4-FFF2-40B4-BE49-F238E27FC236}">
                  <a16:creationId xmlns:a16="http://schemas.microsoft.com/office/drawing/2014/main" id="{8F202FA7-A794-5AB9-DB00-EFF97FC98A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93"/>
            <a:stretch/>
          </p:blipFill>
          <p:spPr bwMode="auto">
            <a:xfrm>
              <a:off x="0" y="0"/>
              <a:ext cx="7687160" cy="63093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RUST project, Illustration, TRUST in Public Health provides tools to tackle rumors, as well as understand and strengthen trust in PHEPR within an environment of misinformation.">
              <a:extLst>
                <a:ext uri="{FF2B5EF4-FFF2-40B4-BE49-F238E27FC236}">
                  <a16:creationId xmlns:a16="http://schemas.microsoft.com/office/drawing/2014/main" id="{69AF8415-7569-50CA-1182-D3664F385C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9141"/>
            <a:stretch/>
          </p:blipFill>
          <p:spPr bwMode="auto">
            <a:xfrm>
              <a:off x="7677832" y="0"/>
              <a:ext cx="4514168" cy="630936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0ACC3C75-DBE6-C3B0-4BC6-617A2F3888F7}"/>
              </a:ext>
            </a:extLst>
          </p:cNvPr>
          <p:cNvSpPr>
            <a:spLocks noGrp="1"/>
          </p:cNvSpPr>
          <p:nvPr>
            <p:ph type="title"/>
          </p:nvPr>
        </p:nvSpPr>
        <p:spPr>
          <a:xfrm>
            <a:off x="838200" y="-914400"/>
            <a:ext cx="10515600" cy="914400"/>
          </a:xfrm>
        </p:spPr>
        <p:txBody>
          <a:bodyPr vert="horz" lIns="91440" tIns="45720" rIns="91440" bIns="45720" rtlCol="0" anchor="b" anchorCtr="0">
            <a:normAutofit fontScale="90000"/>
          </a:bodyPr>
          <a:lstStyle/>
          <a:p>
            <a:r>
              <a:rPr lang="en-US" dirty="0"/>
              <a:t>You’ve detected a rumor and have decided to address it</a:t>
            </a:r>
          </a:p>
        </p:txBody>
      </p:sp>
    </p:spTree>
    <p:extLst>
      <p:ext uri="{BB962C8B-B14F-4D97-AF65-F5344CB8AC3E}">
        <p14:creationId xmlns:p14="http://schemas.microsoft.com/office/powerpoint/2010/main" val="2579895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45EA6-45EA-264A-8BC6-34238F5CC7B4}"/>
              </a:ext>
            </a:extLst>
          </p:cNvPr>
          <p:cNvSpPr>
            <a:spLocks noGrp="1"/>
          </p:cNvSpPr>
          <p:nvPr>
            <p:ph type="ctrTitle"/>
          </p:nvPr>
        </p:nvSpPr>
        <p:spPr>
          <a:xfrm>
            <a:off x="479978" y="571"/>
            <a:ext cx="10492821" cy="2644658"/>
          </a:xfrm>
        </p:spPr>
        <p:txBody>
          <a:bodyPr>
            <a:normAutofit/>
          </a:bodyPr>
          <a:lstStyle/>
          <a:p>
            <a:r>
              <a:rPr lang="en-US" dirty="0">
                <a:latin typeface="Gill Sans MT" panose="020B0502020104020203" pitchFamily="34" charset="0"/>
              </a:rPr>
              <a:t>Countering harmful and </a:t>
            </a:r>
            <a:br>
              <a:rPr lang="en-US" dirty="0">
                <a:latin typeface="Gill Sans MT" panose="020B0502020104020203" pitchFamily="34" charset="0"/>
              </a:rPr>
            </a:br>
            <a:r>
              <a:rPr lang="en-US" dirty="0">
                <a:latin typeface="Gill Sans MT" panose="020B0502020104020203" pitchFamily="34" charset="0"/>
              </a:rPr>
              <a:t>misleading public health rumors </a:t>
            </a:r>
          </a:p>
        </p:txBody>
      </p:sp>
      <p:sp>
        <p:nvSpPr>
          <p:cNvPr id="3" name="Subtitle 2">
            <a:extLst>
              <a:ext uri="{FF2B5EF4-FFF2-40B4-BE49-F238E27FC236}">
                <a16:creationId xmlns:a16="http://schemas.microsoft.com/office/drawing/2014/main" id="{70CA0C7D-672E-CE4B-A548-219CB76A4455}"/>
              </a:ext>
            </a:extLst>
          </p:cNvPr>
          <p:cNvSpPr>
            <a:spLocks noGrp="1"/>
          </p:cNvSpPr>
          <p:nvPr>
            <p:ph type="subTitle" idx="1"/>
          </p:nvPr>
        </p:nvSpPr>
        <p:spPr>
          <a:xfrm>
            <a:off x="479978" y="2813741"/>
            <a:ext cx="10844513" cy="1982662"/>
          </a:xfrm>
        </p:spPr>
        <p:txBody>
          <a:bodyPr>
            <a:normAutofit/>
          </a:bodyPr>
          <a:lstStyle/>
          <a:p>
            <a:r>
              <a:rPr lang="en-US" b="1" i="1" dirty="0">
                <a:latin typeface="Gill Sans MT" panose="020B0502020104020203" pitchFamily="34" charset="0"/>
              </a:rPr>
              <a:t>Region 3 PHPR Center Strategic Planning Session</a:t>
            </a:r>
            <a:br>
              <a:rPr lang="en-US" sz="2000" dirty="0">
                <a:latin typeface="Gill Sans MT" panose="020B0502020104020203" pitchFamily="34" charset="0"/>
              </a:rPr>
            </a:br>
            <a:endParaRPr lang="en-US" sz="2000" dirty="0">
              <a:latin typeface="Gill Sans MT" panose="020B0502020104020203" pitchFamily="34" charset="0"/>
            </a:endParaRPr>
          </a:p>
          <a:p>
            <a:r>
              <a:rPr lang="en-US" sz="2000" dirty="0">
                <a:latin typeface="Gill Sans MT" panose="020B0502020104020203" pitchFamily="34" charset="0"/>
              </a:rPr>
              <a:t>Presenters:  [Name(s)]</a:t>
            </a:r>
          </a:p>
          <a:p>
            <a:endParaRPr lang="en-US" sz="2000" dirty="0">
              <a:latin typeface="Gill Sans MT" panose="020B0502020104020203" pitchFamily="34" charset="0"/>
            </a:endParaRPr>
          </a:p>
          <a:p>
            <a:r>
              <a:rPr lang="en-US" sz="2000" dirty="0">
                <a:latin typeface="Gill Sans MT" panose="020B0502020104020203" pitchFamily="34" charset="0"/>
              </a:rPr>
              <a:t>[Date]</a:t>
            </a:r>
          </a:p>
        </p:txBody>
      </p:sp>
    </p:spTree>
    <p:extLst>
      <p:ext uri="{BB962C8B-B14F-4D97-AF65-F5344CB8AC3E}">
        <p14:creationId xmlns:p14="http://schemas.microsoft.com/office/powerpoint/2010/main" val="6917543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C4D35-C09F-B9E1-074E-06C98CB25E5C}"/>
            </a:ext>
          </a:extLst>
        </p:cNvPr>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31A2A1FB-A371-4134-EB04-60D53DB14FEC}"/>
              </a:ext>
              <a:ext uri="{C183D7F6-B498-43B3-948B-1728B52AA6E4}">
                <adec:decorative xmlns:adec="http://schemas.microsoft.com/office/drawing/2017/decorative" val="1"/>
              </a:ext>
            </a:extLst>
          </p:cNvPr>
          <p:cNvCxnSpPr>
            <a:stCxn id="10" idx="6"/>
            <a:endCxn id="11" idx="2"/>
          </p:cNvCxnSpPr>
          <p:nvPr/>
        </p:nvCxnSpPr>
        <p:spPr>
          <a:xfrm>
            <a:off x="2204977" y="1942183"/>
            <a:ext cx="7782046" cy="0"/>
          </a:xfrm>
          <a:prstGeom prst="line">
            <a:avLst/>
          </a:prstGeom>
          <a:ln w="19050"/>
        </p:spPr>
        <p:style>
          <a:lnRef idx="1">
            <a:schemeClr val="dk1"/>
          </a:lnRef>
          <a:fillRef idx="0">
            <a:schemeClr val="dk1"/>
          </a:fillRef>
          <a:effectRef idx="0">
            <a:schemeClr val="dk1"/>
          </a:effectRef>
          <a:fontRef idx="minor">
            <a:schemeClr val="tx1"/>
          </a:fontRef>
        </p:style>
      </p:cxnSp>
      <p:sp>
        <p:nvSpPr>
          <p:cNvPr id="6" name="Title 5">
            <a:extLst>
              <a:ext uri="{FF2B5EF4-FFF2-40B4-BE49-F238E27FC236}">
                <a16:creationId xmlns:a16="http://schemas.microsoft.com/office/drawing/2014/main" id="{68899C6E-0EB0-CC84-1011-0FD4DE6818FC}"/>
              </a:ext>
            </a:extLst>
          </p:cNvPr>
          <p:cNvSpPr>
            <a:spLocks noGrp="1"/>
          </p:cNvSpPr>
          <p:nvPr>
            <p:ph type="title"/>
          </p:nvPr>
        </p:nvSpPr>
        <p:spPr>
          <a:xfrm>
            <a:off x="1747777" y="405634"/>
            <a:ext cx="9306303" cy="607148"/>
          </a:xfrm>
        </p:spPr>
        <p:txBody>
          <a:bodyPr anchor="t">
            <a:normAutofit/>
          </a:bodyPr>
          <a:lstStyle/>
          <a:p>
            <a:r>
              <a:rPr lang="en-US" sz="3700">
                <a:latin typeface="Gill Sans MT" panose="020B0502020104020203" pitchFamily="34" charset="0"/>
              </a:rPr>
              <a:t>Take action to address rumors</a:t>
            </a:r>
          </a:p>
        </p:txBody>
      </p:sp>
      <p:sp>
        <p:nvSpPr>
          <p:cNvPr id="5" name="Slide Number Placeholder 4">
            <a:extLst>
              <a:ext uri="{FF2B5EF4-FFF2-40B4-BE49-F238E27FC236}">
                <a16:creationId xmlns:a16="http://schemas.microsoft.com/office/drawing/2014/main" id="{7D63B460-B65F-BB6F-0EB4-09362765E7EC}"/>
              </a:ext>
            </a:extLst>
          </p:cNvPr>
          <p:cNvSpPr>
            <a:spLocks noGrp="1"/>
          </p:cNvSpPr>
          <p:nvPr>
            <p:ph type="sldNum" sz="quarter" idx="12"/>
          </p:nvPr>
        </p:nvSpPr>
        <p:spPr>
          <a:xfrm>
            <a:off x="10435472" y="6450620"/>
            <a:ext cx="918327" cy="365125"/>
          </a:xfrm>
        </p:spPr>
        <p:txBody>
          <a:bodyPr anchor="ctr">
            <a:normAutofit/>
          </a:bodyPr>
          <a:lstStyle/>
          <a:p>
            <a:pPr>
              <a:spcAft>
                <a:spcPts val="600"/>
              </a:spcAft>
            </a:pPr>
            <a:fld id="{F7013289-FD22-E848-BC13-D8FFC3676169}" type="slidenum">
              <a:rPr lang="en-US" smtClean="0"/>
              <a:pPr>
                <a:spcAft>
                  <a:spcPts val="600"/>
                </a:spcAft>
              </a:pPr>
              <a:t>20</a:t>
            </a:fld>
            <a:endParaRPr lang="en-US"/>
          </a:p>
        </p:txBody>
      </p:sp>
      <p:sp>
        <p:nvSpPr>
          <p:cNvPr id="9" name="Arrow: Pentagon 8">
            <a:extLst>
              <a:ext uri="{FF2B5EF4-FFF2-40B4-BE49-F238E27FC236}">
                <a16:creationId xmlns:a16="http://schemas.microsoft.com/office/drawing/2014/main" id="{8BC47549-2D89-CDE5-9543-C1F97394A343}"/>
              </a:ext>
            </a:extLst>
          </p:cNvPr>
          <p:cNvSpPr/>
          <p:nvPr/>
        </p:nvSpPr>
        <p:spPr>
          <a:xfrm>
            <a:off x="0" y="405634"/>
            <a:ext cx="1585732" cy="607148"/>
          </a:xfrm>
          <a:prstGeom prst="homePlate">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Gill Sans MT" panose="020B0502020104020203" pitchFamily="34" charset="0"/>
              </a:rPr>
              <a:t>STEP 2</a:t>
            </a:r>
          </a:p>
        </p:txBody>
      </p:sp>
      <p:sp>
        <p:nvSpPr>
          <p:cNvPr id="10" name="Flowchart: Connector 9">
            <a:extLst>
              <a:ext uri="{FF2B5EF4-FFF2-40B4-BE49-F238E27FC236}">
                <a16:creationId xmlns:a16="http://schemas.microsoft.com/office/drawing/2014/main" id="{DCDA631F-FA02-8FC4-1187-C8941298FEC5}"/>
              </a:ext>
              <a:ext uri="{C183D7F6-B498-43B3-948B-1728B52AA6E4}">
                <adec:decorative xmlns:adec="http://schemas.microsoft.com/office/drawing/2017/decorative" val="1"/>
              </a:ext>
            </a:extLst>
          </p:cNvPr>
          <p:cNvSpPr/>
          <p:nvPr/>
        </p:nvSpPr>
        <p:spPr>
          <a:xfrm>
            <a:off x="1747777" y="1713583"/>
            <a:ext cx="457200" cy="457200"/>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A5509FA9-0471-2507-7D02-E44A4A21B4E7}"/>
              </a:ext>
              <a:ext uri="{C183D7F6-B498-43B3-948B-1728B52AA6E4}">
                <adec:decorative xmlns:adec="http://schemas.microsoft.com/office/drawing/2017/decorative" val="1"/>
              </a:ext>
            </a:extLst>
          </p:cNvPr>
          <p:cNvSpPr/>
          <p:nvPr/>
        </p:nvSpPr>
        <p:spPr>
          <a:xfrm>
            <a:off x="9987023" y="1713583"/>
            <a:ext cx="457200" cy="457200"/>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F2C751E7-A963-66DA-DCC6-72BA26103B77}"/>
              </a:ext>
              <a:ext uri="{C183D7F6-B498-43B3-948B-1728B52AA6E4}">
                <adec:decorative xmlns:adec="http://schemas.microsoft.com/office/drawing/2017/decorative" val="1"/>
              </a:ext>
            </a:extLst>
          </p:cNvPr>
          <p:cNvSpPr/>
          <p:nvPr/>
        </p:nvSpPr>
        <p:spPr>
          <a:xfrm>
            <a:off x="5043475" y="1713583"/>
            <a:ext cx="457200" cy="457200"/>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4">
            <a:extLst>
              <a:ext uri="{FF2B5EF4-FFF2-40B4-BE49-F238E27FC236}">
                <a16:creationId xmlns:a16="http://schemas.microsoft.com/office/drawing/2014/main" id="{CBF1A778-1BC5-21D2-9559-7005C8C730B9}"/>
              </a:ext>
            </a:extLst>
          </p:cNvPr>
          <p:cNvSpPr>
            <a:spLocks noGrp="1"/>
          </p:cNvSpPr>
          <p:nvPr>
            <p:ph sz="half" idx="2"/>
          </p:nvPr>
        </p:nvSpPr>
        <p:spPr>
          <a:xfrm>
            <a:off x="915541" y="2664114"/>
            <a:ext cx="2121672" cy="872136"/>
          </a:xfrm>
        </p:spPr>
        <p:txBody>
          <a:bodyPr>
            <a:normAutofit lnSpcReduction="10000"/>
          </a:bodyPr>
          <a:lstStyle/>
          <a:p>
            <a:pPr marL="0" lvl="0" indent="0" algn="ctr">
              <a:buNone/>
            </a:pPr>
            <a:r>
              <a:rPr lang="en-US" sz="2000">
                <a:latin typeface="Gill Sans MT" panose="020B0502020104020203" pitchFamily="34" charset="0"/>
              </a:rPr>
              <a:t>Identify the type of rumor that is spreading</a:t>
            </a:r>
          </a:p>
        </p:txBody>
      </p:sp>
      <p:sp>
        <p:nvSpPr>
          <p:cNvPr id="16" name="Content Placeholder 14">
            <a:extLst>
              <a:ext uri="{FF2B5EF4-FFF2-40B4-BE49-F238E27FC236}">
                <a16:creationId xmlns:a16="http://schemas.microsoft.com/office/drawing/2014/main" id="{F35ECA70-4B9D-52EF-EF82-F8448C61BFAA}"/>
              </a:ext>
            </a:extLst>
          </p:cNvPr>
          <p:cNvSpPr txBox="1">
            <a:spLocks/>
          </p:cNvSpPr>
          <p:nvPr/>
        </p:nvSpPr>
        <p:spPr>
          <a:xfrm>
            <a:off x="2380829" y="4121610"/>
            <a:ext cx="2486793" cy="113121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latin typeface="Gill Sans MT" panose="020B0502020104020203" pitchFamily="34" charset="0"/>
              </a:rPr>
              <a:t>Characterize your priority audience and your communication goals for them</a:t>
            </a:r>
          </a:p>
        </p:txBody>
      </p:sp>
      <p:sp>
        <p:nvSpPr>
          <p:cNvPr id="17" name="Content Placeholder 14">
            <a:extLst>
              <a:ext uri="{FF2B5EF4-FFF2-40B4-BE49-F238E27FC236}">
                <a16:creationId xmlns:a16="http://schemas.microsoft.com/office/drawing/2014/main" id="{60A37E2D-3264-1C2E-9D03-A91D4CAA2ADA}"/>
              </a:ext>
            </a:extLst>
          </p:cNvPr>
          <p:cNvSpPr txBox="1">
            <a:spLocks/>
          </p:cNvSpPr>
          <p:nvPr/>
        </p:nvSpPr>
        <p:spPr>
          <a:xfrm>
            <a:off x="4572333" y="2664114"/>
            <a:ext cx="1399483" cy="87213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latin typeface="Gill Sans MT" panose="020B0502020104020203" pitchFamily="34" charset="0"/>
              </a:rPr>
              <a:t> Choose an action approach</a:t>
            </a:r>
          </a:p>
        </p:txBody>
      </p:sp>
      <p:sp>
        <p:nvSpPr>
          <p:cNvPr id="28" name="Flowchart: Connector 27">
            <a:extLst>
              <a:ext uri="{FF2B5EF4-FFF2-40B4-BE49-F238E27FC236}">
                <a16:creationId xmlns:a16="http://schemas.microsoft.com/office/drawing/2014/main" id="{9CFE02C6-F210-AA0A-7228-C17FD949BBA7}"/>
              </a:ext>
              <a:ext uri="{C183D7F6-B498-43B3-948B-1728B52AA6E4}">
                <adec:decorative xmlns:adec="http://schemas.microsoft.com/office/drawing/2017/decorative" val="1"/>
              </a:ext>
            </a:extLst>
          </p:cNvPr>
          <p:cNvSpPr/>
          <p:nvPr/>
        </p:nvSpPr>
        <p:spPr>
          <a:xfrm>
            <a:off x="3395626" y="1713583"/>
            <a:ext cx="457200" cy="457200"/>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id="{991E732B-3577-C961-F358-3F3319B61812}"/>
              </a:ext>
              <a:ext uri="{C183D7F6-B498-43B3-948B-1728B52AA6E4}">
                <adec:decorative xmlns:adec="http://schemas.microsoft.com/office/drawing/2017/decorative" val="1"/>
              </a:ext>
            </a:extLst>
          </p:cNvPr>
          <p:cNvSpPr/>
          <p:nvPr/>
        </p:nvSpPr>
        <p:spPr>
          <a:xfrm>
            <a:off x="6691324" y="1713583"/>
            <a:ext cx="457200" cy="457200"/>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5AB5CEA3-A887-C822-6EE3-BA609218FBB7}"/>
              </a:ext>
              <a:ext uri="{C183D7F6-B498-43B3-948B-1728B52AA6E4}">
                <adec:decorative xmlns:adec="http://schemas.microsoft.com/office/drawing/2017/decorative" val="1"/>
              </a:ext>
            </a:extLst>
          </p:cNvPr>
          <p:cNvSpPr/>
          <p:nvPr/>
        </p:nvSpPr>
        <p:spPr>
          <a:xfrm>
            <a:off x="8339173" y="1713583"/>
            <a:ext cx="457200" cy="457200"/>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ontent Placeholder 14">
            <a:extLst>
              <a:ext uri="{FF2B5EF4-FFF2-40B4-BE49-F238E27FC236}">
                <a16:creationId xmlns:a16="http://schemas.microsoft.com/office/drawing/2014/main" id="{C92F72DB-C4E1-951B-B1AE-CC8661D01CF5}"/>
              </a:ext>
            </a:extLst>
          </p:cNvPr>
          <p:cNvSpPr txBox="1">
            <a:spLocks/>
          </p:cNvSpPr>
          <p:nvPr/>
        </p:nvSpPr>
        <p:spPr>
          <a:xfrm>
            <a:off x="5841507" y="4121610"/>
            <a:ext cx="2156833" cy="113121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latin typeface="Gill Sans MT" panose="020B0502020104020203" pitchFamily="34" charset="0"/>
              </a:rPr>
              <a:t> Select communications channels and trusted messengers</a:t>
            </a:r>
          </a:p>
        </p:txBody>
      </p:sp>
      <p:sp>
        <p:nvSpPr>
          <p:cNvPr id="32" name="Content Placeholder 14">
            <a:extLst>
              <a:ext uri="{FF2B5EF4-FFF2-40B4-BE49-F238E27FC236}">
                <a16:creationId xmlns:a16="http://schemas.microsoft.com/office/drawing/2014/main" id="{77F9FFBE-4B75-FD50-4415-32C2E193024C}"/>
              </a:ext>
            </a:extLst>
          </p:cNvPr>
          <p:cNvSpPr txBox="1">
            <a:spLocks/>
          </p:cNvSpPr>
          <p:nvPr/>
        </p:nvSpPr>
        <p:spPr>
          <a:xfrm>
            <a:off x="7506936" y="2664114"/>
            <a:ext cx="2156833" cy="87213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latin typeface="Gill Sans MT" panose="020B0502020104020203" pitchFamily="34" charset="0"/>
              </a:rPr>
              <a:t>Choose strategic ways to frame your message</a:t>
            </a:r>
          </a:p>
        </p:txBody>
      </p:sp>
      <p:sp>
        <p:nvSpPr>
          <p:cNvPr id="33" name="Content Placeholder 14">
            <a:extLst>
              <a:ext uri="{FF2B5EF4-FFF2-40B4-BE49-F238E27FC236}">
                <a16:creationId xmlns:a16="http://schemas.microsoft.com/office/drawing/2014/main" id="{51D2EB15-74B2-1E08-FA2B-BF7B0728BF12}"/>
              </a:ext>
            </a:extLst>
          </p:cNvPr>
          <p:cNvSpPr txBox="1">
            <a:spLocks/>
          </p:cNvSpPr>
          <p:nvPr/>
        </p:nvSpPr>
        <p:spPr>
          <a:xfrm>
            <a:off x="9211466" y="4121609"/>
            <a:ext cx="2008313" cy="117100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latin typeface="Gill Sans MT" panose="020B0502020104020203" pitchFamily="34" charset="0"/>
              </a:rPr>
              <a:t>Create and disseminate your message using good practices</a:t>
            </a:r>
          </a:p>
        </p:txBody>
      </p:sp>
      <p:cxnSp>
        <p:nvCxnSpPr>
          <p:cNvPr id="48" name="Straight Connector 47">
            <a:extLst>
              <a:ext uri="{FF2B5EF4-FFF2-40B4-BE49-F238E27FC236}">
                <a16:creationId xmlns:a16="http://schemas.microsoft.com/office/drawing/2014/main" id="{A71023C8-C66A-69C6-DBF9-E361C58EBD06}"/>
              </a:ext>
              <a:ext uri="{C183D7F6-B498-43B3-948B-1728B52AA6E4}">
                <adec:decorative xmlns:adec="http://schemas.microsoft.com/office/drawing/2017/decorative" val="1"/>
              </a:ext>
            </a:extLst>
          </p:cNvPr>
          <p:cNvCxnSpPr>
            <a:stCxn id="10" idx="4"/>
            <a:endCxn id="15" idx="0"/>
          </p:cNvCxnSpPr>
          <p:nvPr/>
        </p:nvCxnSpPr>
        <p:spPr>
          <a:xfrm>
            <a:off x="1976377" y="2170783"/>
            <a:ext cx="0" cy="493331"/>
          </a:xfrm>
          <a:prstGeom prst="line">
            <a:avLst/>
          </a:prstGeom>
        </p:spPr>
        <p:style>
          <a:lnRef idx="1">
            <a:schemeClr val="accent2"/>
          </a:lnRef>
          <a:fillRef idx="0">
            <a:schemeClr val="accent2"/>
          </a:fillRef>
          <a:effectRef idx="0">
            <a:schemeClr val="accent2"/>
          </a:effectRef>
          <a:fontRef idx="minor">
            <a:schemeClr val="tx1"/>
          </a:fontRef>
        </p:style>
      </p:cxnSp>
      <p:cxnSp>
        <p:nvCxnSpPr>
          <p:cNvPr id="49" name="Straight Connector 48">
            <a:extLst>
              <a:ext uri="{FF2B5EF4-FFF2-40B4-BE49-F238E27FC236}">
                <a16:creationId xmlns:a16="http://schemas.microsoft.com/office/drawing/2014/main" id="{1D5B0770-B2BD-9DE8-3AAD-8570A0545F24}"/>
              </a:ext>
              <a:ext uri="{C183D7F6-B498-43B3-948B-1728B52AA6E4}">
                <adec:decorative xmlns:adec="http://schemas.microsoft.com/office/drawing/2017/decorative" val="1"/>
              </a:ext>
            </a:extLst>
          </p:cNvPr>
          <p:cNvCxnSpPr>
            <a:cxnSpLocks/>
            <a:stCxn id="28" idx="4"/>
            <a:endCxn id="16" idx="0"/>
          </p:cNvCxnSpPr>
          <p:nvPr/>
        </p:nvCxnSpPr>
        <p:spPr>
          <a:xfrm>
            <a:off x="3624226" y="2170783"/>
            <a:ext cx="0" cy="1950827"/>
          </a:xfrm>
          <a:prstGeom prst="line">
            <a:avLst/>
          </a:prstGeom>
        </p:spPr>
        <p:style>
          <a:lnRef idx="1">
            <a:schemeClr val="accent2"/>
          </a:lnRef>
          <a:fillRef idx="0">
            <a:schemeClr val="accent2"/>
          </a:fillRef>
          <a:effectRef idx="0">
            <a:schemeClr val="accent2"/>
          </a:effectRef>
          <a:fontRef idx="minor">
            <a:schemeClr val="tx1"/>
          </a:fontRef>
        </p:style>
      </p:cxnSp>
      <p:cxnSp>
        <p:nvCxnSpPr>
          <p:cNvPr id="52" name="Straight Connector 51">
            <a:extLst>
              <a:ext uri="{FF2B5EF4-FFF2-40B4-BE49-F238E27FC236}">
                <a16:creationId xmlns:a16="http://schemas.microsoft.com/office/drawing/2014/main" id="{87B837A2-2E60-3A63-FCB3-1415379A5DDF}"/>
              </a:ext>
              <a:ext uri="{C183D7F6-B498-43B3-948B-1728B52AA6E4}">
                <adec:decorative xmlns:adec="http://schemas.microsoft.com/office/drawing/2017/decorative" val="1"/>
              </a:ext>
            </a:extLst>
          </p:cNvPr>
          <p:cNvCxnSpPr>
            <a:cxnSpLocks/>
            <a:stCxn id="29" idx="4"/>
            <a:endCxn id="31" idx="0"/>
          </p:cNvCxnSpPr>
          <p:nvPr/>
        </p:nvCxnSpPr>
        <p:spPr>
          <a:xfrm>
            <a:off x="6919924" y="2170783"/>
            <a:ext cx="0" cy="1950827"/>
          </a:xfrm>
          <a:prstGeom prst="line">
            <a:avLst/>
          </a:prstGeom>
        </p:spPr>
        <p:style>
          <a:lnRef idx="1">
            <a:schemeClr val="accent2"/>
          </a:lnRef>
          <a:fillRef idx="0">
            <a:schemeClr val="accent2"/>
          </a:fillRef>
          <a:effectRef idx="0">
            <a:schemeClr val="accent2"/>
          </a:effectRef>
          <a:fontRef idx="minor">
            <a:schemeClr val="tx1"/>
          </a:fontRef>
        </p:style>
      </p:cxnSp>
      <p:cxnSp>
        <p:nvCxnSpPr>
          <p:cNvPr id="55" name="Straight Connector 54">
            <a:extLst>
              <a:ext uri="{FF2B5EF4-FFF2-40B4-BE49-F238E27FC236}">
                <a16:creationId xmlns:a16="http://schemas.microsoft.com/office/drawing/2014/main" id="{E59E4CA8-C27F-7EFF-47CB-68594ABD408F}"/>
              </a:ext>
              <a:ext uri="{C183D7F6-B498-43B3-948B-1728B52AA6E4}">
                <adec:decorative xmlns:adec="http://schemas.microsoft.com/office/drawing/2017/decorative" val="1"/>
              </a:ext>
            </a:extLst>
          </p:cNvPr>
          <p:cNvCxnSpPr>
            <a:cxnSpLocks/>
          </p:cNvCxnSpPr>
          <p:nvPr/>
        </p:nvCxnSpPr>
        <p:spPr>
          <a:xfrm>
            <a:off x="10221924" y="2170783"/>
            <a:ext cx="0" cy="1950827"/>
          </a:xfrm>
          <a:prstGeom prst="line">
            <a:avLst/>
          </a:prstGeom>
        </p:spPr>
        <p:style>
          <a:lnRef idx="1">
            <a:schemeClr val="accent2"/>
          </a:lnRef>
          <a:fillRef idx="0">
            <a:schemeClr val="accent2"/>
          </a:fillRef>
          <a:effectRef idx="0">
            <a:schemeClr val="accent2"/>
          </a:effectRef>
          <a:fontRef idx="minor">
            <a:schemeClr val="tx1"/>
          </a:fontRef>
        </p:style>
      </p:cxnSp>
      <p:cxnSp>
        <p:nvCxnSpPr>
          <p:cNvPr id="56" name="Straight Connector 55">
            <a:extLst>
              <a:ext uri="{FF2B5EF4-FFF2-40B4-BE49-F238E27FC236}">
                <a16:creationId xmlns:a16="http://schemas.microsoft.com/office/drawing/2014/main" id="{F5769BF8-D1A1-FB2D-6FF9-5B460B3C8E80}"/>
              </a:ext>
              <a:ext uri="{C183D7F6-B498-43B3-948B-1728B52AA6E4}">
                <adec:decorative xmlns:adec="http://schemas.microsoft.com/office/drawing/2017/decorative" val="1"/>
              </a:ext>
            </a:extLst>
          </p:cNvPr>
          <p:cNvCxnSpPr/>
          <p:nvPr/>
        </p:nvCxnSpPr>
        <p:spPr>
          <a:xfrm>
            <a:off x="5247897" y="2170783"/>
            <a:ext cx="0" cy="493331"/>
          </a:xfrm>
          <a:prstGeom prst="line">
            <a:avLst/>
          </a:prstGeom>
        </p:spPr>
        <p:style>
          <a:lnRef idx="1">
            <a:schemeClr val="accent2"/>
          </a:lnRef>
          <a:fillRef idx="0">
            <a:schemeClr val="accent2"/>
          </a:fillRef>
          <a:effectRef idx="0">
            <a:schemeClr val="accent2"/>
          </a:effectRef>
          <a:fontRef idx="minor">
            <a:schemeClr val="tx1"/>
          </a:fontRef>
        </p:style>
      </p:cxnSp>
      <p:cxnSp>
        <p:nvCxnSpPr>
          <p:cNvPr id="57" name="Straight Connector 56">
            <a:extLst>
              <a:ext uri="{FF2B5EF4-FFF2-40B4-BE49-F238E27FC236}">
                <a16:creationId xmlns:a16="http://schemas.microsoft.com/office/drawing/2014/main" id="{16AFE734-9467-B881-51F8-47B6A72B6584}"/>
              </a:ext>
              <a:ext uri="{C183D7F6-B498-43B3-948B-1728B52AA6E4}">
                <adec:decorative xmlns:adec="http://schemas.microsoft.com/office/drawing/2017/decorative" val="1"/>
              </a:ext>
            </a:extLst>
          </p:cNvPr>
          <p:cNvCxnSpPr/>
          <p:nvPr/>
        </p:nvCxnSpPr>
        <p:spPr>
          <a:xfrm>
            <a:off x="8539737" y="2170783"/>
            <a:ext cx="0" cy="493331"/>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0702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31" grpId="0"/>
      <p:bldP spid="32" grpId="0"/>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504FD-BA12-2759-CE87-6BE80486347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B6B4DD2-8ED7-AA12-C319-7998E769F4A2}"/>
              </a:ext>
            </a:extLst>
          </p:cNvPr>
          <p:cNvSpPr>
            <a:spLocks noGrp="1"/>
          </p:cNvSpPr>
          <p:nvPr>
            <p:ph type="title"/>
          </p:nvPr>
        </p:nvSpPr>
        <p:spPr>
          <a:xfrm>
            <a:off x="1747776" y="365125"/>
            <a:ext cx="9606023" cy="914400"/>
          </a:xfrm>
        </p:spPr>
        <p:txBody>
          <a:bodyPr anchor="t">
            <a:normAutofit/>
          </a:bodyPr>
          <a:lstStyle/>
          <a:p>
            <a:r>
              <a:rPr lang="en-US" sz="3700">
                <a:latin typeface="Gill Sans MT" panose="020B0502020104020203" pitchFamily="34" charset="0"/>
              </a:rPr>
              <a:t>Take action to address rumors</a:t>
            </a:r>
          </a:p>
        </p:txBody>
      </p:sp>
      <p:graphicFrame>
        <p:nvGraphicFramePr>
          <p:cNvPr id="18" name="Content Placeholder 17" descr="orange icons for identifying the type of rumor that is spreading">
            <a:extLst>
              <a:ext uri="{FF2B5EF4-FFF2-40B4-BE49-F238E27FC236}">
                <a16:creationId xmlns:a16="http://schemas.microsoft.com/office/drawing/2014/main" id="{19933991-503D-E95D-8B11-E58C2BB0808B}"/>
              </a:ext>
            </a:extLst>
          </p:cNvPr>
          <p:cNvGraphicFramePr>
            <a:graphicFrameLocks noGrp="1"/>
          </p:cNvGraphicFramePr>
          <p:nvPr>
            <p:ph idx="1"/>
            <p:extLst>
              <p:ext uri="{D42A27DB-BD31-4B8C-83A1-F6EECF244321}">
                <p14:modId xmlns:p14="http://schemas.microsoft.com/office/powerpoint/2010/main" val="733879733"/>
              </p:ext>
            </p:extLst>
          </p:nvPr>
        </p:nvGraphicFramePr>
        <p:xfrm>
          <a:off x="703580" y="1662891"/>
          <a:ext cx="10784840" cy="40470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3F7BAD90-1D11-7D47-E99A-D03581C34FDC}"/>
              </a:ext>
            </a:extLst>
          </p:cNvPr>
          <p:cNvSpPr>
            <a:spLocks noGrp="1"/>
          </p:cNvSpPr>
          <p:nvPr>
            <p:ph type="sldNum" sz="quarter" idx="12"/>
          </p:nvPr>
        </p:nvSpPr>
        <p:spPr/>
        <p:txBody>
          <a:bodyPr anchor="ctr">
            <a:normAutofit/>
          </a:bodyPr>
          <a:lstStyle/>
          <a:p>
            <a:pPr>
              <a:spcAft>
                <a:spcPts val="600"/>
              </a:spcAft>
            </a:pPr>
            <a:fld id="{F7013289-FD22-E848-BC13-D8FFC3676169}" type="slidenum">
              <a:rPr lang="en-US" smtClean="0"/>
              <a:pPr>
                <a:spcAft>
                  <a:spcPts val="600"/>
                </a:spcAft>
              </a:pPr>
              <a:t>21</a:t>
            </a:fld>
            <a:endParaRPr lang="en-US"/>
          </a:p>
        </p:txBody>
      </p:sp>
      <p:sp>
        <p:nvSpPr>
          <p:cNvPr id="9" name="Arrow: Pentagon 8">
            <a:extLst>
              <a:ext uri="{FF2B5EF4-FFF2-40B4-BE49-F238E27FC236}">
                <a16:creationId xmlns:a16="http://schemas.microsoft.com/office/drawing/2014/main" id="{E4A2EDF8-3FE0-4DC5-676E-1CB6D9D7A543}"/>
              </a:ext>
            </a:extLst>
          </p:cNvPr>
          <p:cNvSpPr/>
          <p:nvPr/>
        </p:nvSpPr>
        <p:spPr>
          <a:xfrm>
            <a:off x="0" y="405634"/>
            <a:ext cx="1585732" cy="607148"/>
          </a:xfrm>
          <a:prstGeom prst="homePlate">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Gill Sans MT" panose="020B0502020104020203" pitchFamily="34" charset="0"/>
              </a:rPr>
              <a:t>STEP 2</a:t>
            </a:r>
          </a:p>
        </p:txBody>
      </p:sp>
      <p:sp>
        <p:nvSpPr>
          <p:cNvPr id="2" name="Title 5">
            <a:extLst>
              <a:ext uri="{FF2B5EF4-FFF2-40B4-BE49-F238E27FC236}">
                <a16:creationId xmlns:a16="http://schemas.microsoft.com/office/drawing/2014/main" id="{F63430D0-8C9F-89F6-6829-41DCF79BD7DB}"/>
              </a:ext>
            </a:extLst>
          </p:cNvPr>
          <p:cNvSpPr txBox="1">
            <a:spLocks/>
          </p:cNvSpPr>
          <p:nvPr/>
        </p:nvSpPr>
        <p:spPr>
          <a:xfrm>
            <a:off x="1747777" y="1015234"/>
            <a:ext cx="9123423" cy="44780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0" kern="1200">
                <a:solidFill>
                  <a:srgbClr val="0072CE"/>
                </a:solidFill>
                <a:latin typeface="Arial" panose="020B0604020202020204" pitchFamily="34" charset="0"/>
                <a:ea typeface="+mj-ea"/>
                <a:cs typeface="Arial" panose="020B0604020202020204" pitchFamily="34" charset="0"/>
              </a:defRPr>
            </a:lvl1pPr>
          </a:lstStyle>
          <a:p>
            <a:r>
              <a:rPr lang="en-US" sz="2800">
                <a:solidFill>
                  <a:schemeClr val="accent2"/>
                </a:solidFill>
                <a:latin typeface="Gill Sans MT" panose="020B0502020104020203" pitchFamily="34" charset="0"/>
              </a:rPr>
              <a:t>Identify the type of rumor that is spreading</a:t>
            </a:r>
          </a:p>
        </p:txBody>
      </p:sp>
    </p:spTree>
    <p:extLst>
      <p:ext uri="{BB962C8B-B14F-4D97-AF65-F5344CB8AC3E}">
        <p14:creationId xmlns:p14="http://schemas.microsoft.com/office/powerpoint/2010/main" val="1749246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62113-5EB9-9FF2-EE0F-B9F4B1FEE15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27BB1BA-69AB-67D6-5286-B3E319B1F788}"/>
              </a:ext>
            </a:extLst>
          </p:cNvPr>
          <p:cNvSpPr>
            <a:spLocks noGrp="1"/>
          </p:cNvSpPr>
          <p:nvPr>
            <p:ph type="title"/>
          </p:nvPr>
        </p:nvSpPr>
        <p:spPr>
          <a:xfrm>
            <a:off x="1747776" y="365125"/>
            <a:ext cx="9606023" cy="914400"/>
          </a:xfrm>
        </p:spPr>
        <p:txBody>
          <a:bodyPr anchor="t">
            <a:normAutofit/>
          </a:bodyPr>
          <a:lstStyle/>
          <a:p>
            <a:r>
              <a:rPr lang="en-US" sz="3700">
                <a:latin typeface="Gill Sans MT" panose="020B0502020104020203" pitchFamily="34" charset="0"/>
              </a:rPr>
              <a:t>Take action to address rumors</a:t>
            </a:r>
          </a:p>
        </p:txBody>
      </p:sp>
      <p:sp>
        <p:nvSpPr>
          <p:cNvPr id="5" name="Slide Number Placeholder 4">
            <a:extLst>
              <a:ext uri="{FF2B5EF4-FFF2-40B4-BE49-F238E27FC236}">
                <a16:creationId xmlns:a16="http://schemas.microsoft.com/office/drawing/2014/main" id="{058A6ACE-85CA-C58A-5C93-BFCF1FA0C50D}"/>
              </a:ext>
            </a:extLst>
          </p:cNvPr>
          <p:cNvSpPr>
            <a:spLocks noGrp="1"/>
          </p:cNvSpPr>
          <p:nvPr>
            <p:ph type="sldNum" sz="quarter" idx="12"/>
          </p:nvPr>
        </p:nvSpPr>
        <p:spPr/>
        <p:txBody>
          <a:bodyPr anchor="ctr">
            <a:normAutofit/>
          </a:bodyPr>
          <a:lstStyle/>
          <a:p>
            <a:pPr>
              <a:spcAft>
                <a:spcPts val="600"/>
              </a:spcAft>
            </a:pPr>
            <a:fld id="{F7013289-FD22-E848-BC13-D8FFC3676169}" type="slidenum">
              <a:rPr lang="en-US" smtClean="0"/>
              <a:pPr>
                <a:spcAft>
                  <a:spcPts val="600"/>
                </a:spcAft>
              </a:pPr>
              <a:t>22</a:t>
            </a:fld>
            <a:endParaRPr lang="en-US"/>
          </a:p>
        </p:txBody>
      </p:sp>
      <p:sp>
        <p:nvSpPr>
          <p:cNvPr id="9" name="Arrow: Pentagon 8">
            <a:extLst>
              <a:ext uri="{FF2B5EF4-FFF2-40B4-BE49-F238E27FC236}">
                <a16:creationId xmlns:a16="http://schemas.microsoft.com/office/drawing/2014/main" id="{72126751-BDA1-869B-C4D7-7A6C0BB9431F}"/>
              </a:ext>
            </a:extLst>
          </p:cNvPr>
          <p:cNvSpPr/>
          <p:nvPr/>
        </p:nvSpPr>
        <p:spPr>
          <a:xfrm>
            <a:off x="0" y="405634"/>
            <a:ext cx="1585732" cy="607148"/>
          </a:xfrm>
          <a:prstGeom prst="homePlate">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Gill Sans MT" panose="020B0502020104020203" pitchFamily="34" charset="0"/>
              </a:rPr>
              <a:t>STEP 2</a:t>
            </a:r>
          </a:p>
        </p:txBody>
      </p:sp>
      <p:sp>
        <p:nvSpPr>
          <p:cNvPr id="2" name="Title 5">
            <a:extLst>
              <a:ext uri="{FF2B5EF4-FFF2-40B4-BE49-F238E27FC236}">
                <a16:creationId xmlns:a16="http://schemas.microsoft.com/office/drawing/2014/main" id="{24953E24-EF57-77B6-34BE-A1808A9EE97E}"/>
              </a:ext>
            </a:extLst>
          </p:cNvPr>
          <p:cNvSpPr txBox="1">
            <a:spLocks/>
          </p:cNvSpPr>
          <p:nvPr/>
        </p:nvSpPr>
        <p:spPr>
          <a:xfrm>
            <a:off x="1747777" y="1015234"/>
            <a:ext cx="9123423" cy="44780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0" kern="1200">
                <a:solidFill>
                  <a:srgbClr val="0072CE"/>
                </a:solidFill>
                <a:latin typeface="Arial" panose="020B0604020202020204" pitchFamily="34" charset="0"/>
                <a:ea typeface="+mj-ea"/>
                <a:cs typeface="Arial" panose="020B0604020202020204" pitchFamily="34" charset="0"/>
              </a:defRPr>
            </a:lvl1pPr>
          </a:lstStyle>
          <a:p>
            <a:r>
              <a:rPr lang="en-US" sz="2800">
                <a:solidFill>
                  <a:schemeClr val="accent2"/>
                </a:solidFill>
                <a:latin typeface="Gill Sans MT" panose="020B0502020104020203" pitchFamily="34" charset="0"/>
              </a:rPr>
              <a:t>Identify the type of rumor that is spreading</a:t>
            </a:r>
          </a:p>
        </p:txBody>
      </p:sp>
      <p:pic>
        <p:nvPicPr>
          <p:cNvPr id="2050" name="Picture 2" descr="TRUST, 3Cs: Culture, Communication, and Cognition ">
            <a:extLst>
              <a:ext uri="{FF2B5EF4-FFF2-40B4-BE49-F238E27FC236}">
                <a16:creationId xmlns:a16="http://schemas.microsoft.com/office/drawing/2014/main" id="{2842229D-0112-860A-6B74-4E56BA3CA63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09750" y="1589938"/>
            <a:ext cx="6834903" cy="4252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046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C62CC-9A41-3E66-CF65-7C1A68236D0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8FF2210-DD83-78FB-D013-6CDE2A9F9C46}"/>
              </a:ext>
            </a:extLst>
          </p:cNvPr>
          <p:cNvSpPr>
            <a:spLocks noGrp="1"/>
          </p:cNvSpPr>
          <p:nvPr>
            <p:ph type="title"/>
          </p:nvPr>
        </p:nvSpPr>
        <p:spPr>
          <a:xfrm>
            <a:off x="1747776" y="365125"/>
            <a:ext cx="9606023" cy="914400"/>
          </a:xfrm>
        </p:spPr>
        <p:txBody>
          <a:bodyPr anchor="t">
            <a:normAutofit/>
          </a:bodyPr>
          <a:lstStyle/>
          <a:p>
            <a:r>
              <a:rPr lang="en-US" sz="3700">
                <a:latin typeface="Gill Sans MT" panose="020B0502020104020203" pitchFamily="34" charset="0"/>
              </a:rPr>
              <a:t>Take action to address rumors</a:t>
            </a:r>
          </a:p>
        </p:txBody>
      </p:sp>
      <p:sp>
        <p:nvSpPr>
          <p:cNvPr id="5" name="Slide Number Placeholder 4">
            <a:extLst>
              <a:ext uri="{FF2B5EF4-FFF2-40B4-BE49-F238E27FC236}">
                <a16:creationId xmlns:a16="http://schemas.microsoft.com/office/drawing/2014/main" id="{5EB29E17-D5E8-DDEA-307C-C733C057D5E9}"/>
              </a:ext>
            </a:extLst>
          </p:cNvPr>
          <p:cNvSpPr>
            <a:spLocks noGrp="1"/>
          </p:cNvSpPr>
          <p:nvPr>
            <p:ph type="sldNum" sz="quarter" idx="12"/>
          </p:nvPr>
        </p:nvSpPr>
        <p:spPr/>
        <p:txBody>
          <a:bodyPr anchor="ctr">
            <a:normAutofit/>
          </a:bodyPr>
          <a:lstStyle/>
          <a:p>
            <a:pPr>
              <a:spcAft>
                <a:spcPts val="600"/>
              </a:spcAft>
            </a:pPr>
            <a:fld id="{F7013289-FD22-E848-BC13-D8FFC3676169}" type="slidenum">
              <a:rPr lang="en-US" smtClean="0"/>
              <a:pPr>
                <a:spcAft>
                  <a:spcPts val="600"/>
                </a:spcAft>
              </a:pPr>
              <a:t>23</a:t>
            </a:fld>
            <a:endParaRPr lang="en-US"/>
          </a:p>
        </p:txBody>
      </p:sp>
      <p:sp>
        <p:nvSpPr>
          <p:cNvPr id="9" name="Arrow: Pentagon 8">
            <a:extLst>
              <a:ext uri="{FF2B5EF4-FFF2-40B4-BE49-F238E27FC236}">
                <a16:creationId xmlns:a16="http://schemas.microsoft.com/office/drawing/2014/main" id="{A923FD48-3693-3619-44FF-58CFDC0C7762}"/>
              </a:ext>
            </a:extLst>
          </p:cNvPr>
          <p:cNvSpPr/>
          <p:nvPr/>
        </p:nvSpPr>
        <p:spPr>
          <a:xfrm>
            <a:off x="0" y="405634"/>
            <a:ext cx="1585732" cy="607148"/>
          </a:xfrm>
          <a:prstGeom prst="homePlate">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Gill Sans MT" panose="020B0502020104020203" pitchFamily="34" charset="0"/>
              </a:rPr>
              <a:t>STEP 2</a:t>
            </a:r>
          </a:p>
        </p:txBody>
      </p:sp>
      <p:sp>
        <p:nvSpPr>
          <p:cNvPr id="2" name="Title 5">
            <a:extLst>
              <a:ext uri="{FF2B5EF4-FFF2-40B4-BE49-F238E27FC236}">
                <a16:creationId xmlns:a16="http://schemas.microsoft.com/office/drawing/2014/main" id="{D74E0A16-5ABB-C2E5-CCD0-AE6540CAAF01}"/>
              </a:ext>
            </a:extLst>
          </p:cNvPr>
          <p:cNvSpPr txBox="1">
            <a:spLocks/>
          </p:cNvSpPr>
          <p:nvPr/>
        </p:nvSpPr>
        <p:spPr>
          <a:xfrm>
            <a:off x="1747777" y="1015234"/>
            <a:ext cx="9123423" cy="44780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0" kern="1200">
                <a:solidFill>
                  <a:srgbClr val="0072CE"/>
                </a:solidFill>
                <a:latin typeface="Arial" panose="020B0604020202020204" pitchFamily="34" charset="0"/>
                <a:ea typeface="+mj-ea"/>
                <a:cs typeface="Arial" panose="020B0604020202020204" pitchFamily="34" charset="0"/>
              </a:defRPr>
            </a:lvl1pPr>
          </a:lstStyle>
          <a:p>
            <a:r>
              <a:rPr lang="en-US" sz="2800">
                <a:solidFill>
                  <a:schemeClr val="accent2"/>
                </a:solidFill>
                <a:latin typeface="Gill Sans MT" panose="020B0502020104020203" pitchFamily="34" charset="0"/>
              </a:rPr>
              <a:t>Identify the type of rumor that is spreading</a:t>
            </a:r>
          </a:p>
        </p:txBody>
      </p:sp>
      <p:graphicFrame>
        <p:nvGraphicFramePr>
          <p:cNvPr id="4" name="Content Placeholder 17" descr="orange icons to delve into the significance of identifying the type of rumor that is spreading">
            <a:extLst>
              <a:ext uri="{FF2B5EF4-FFF2-40B4-BE49-F238E27FC236}">
                <a16:creationId xmlns:a16="http://schemas.microsoft.com/office/drawing/2014/main" id="{C08DF11F-78D3-BB6B-9F75-7B67AA3FF58E}"/>
              </a:ext>
            </a:extLst>
          </p:cNvPr>
          <p:cNvGraphicFramePr>
            <a:graphicFrameLocks noGrp="1"/>
          </p:cNvGraphicFramePr>
          <p:nvPr>
            <p:ph idx="1"/>
            <p:extLst>
              <p:ext uri="{D42A27DB-BD31-4B8C-83A1-F6EECF244321}">
                <p14:modId xmlns:p14="http://schemas.microsoft.com/office/powerpoint/2010/main" val="1673526902"/>
              </p:ext>
            </p:extLst>
          </p:nvPr>
        </p:nvGraphicFramePr>
        <p:xfrm>
          <a:off x="1585732" y="1279525"/>
          <a:ext cx="9385043" cy="41054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35E017CC-2FCC-31A2-8FDD-6862170FE4E6}"/>
              </a:ext>
            </a:extLst>
          </p:cNvPr>
          <p:cNvSpPr txBox="1"/>
          <p:nvPr/>
        </p:nvSpPr>
        <p:spPr>
          <a:xfrm>
            <a:off x="2001520" y="5300395"/>
            <a:ext cx="8768080" cy="369332"/>
          </a:xfrm>
          <a:prstGeom prst="rect">
            <a:avLst/>
          </a:prstGeom>
          <a:noFill/>
        </p:spPr>
        <p:txBody>
          <a:bodyPr wrap="square">
            <a:spAutoFit/>
          </a:bodyPr>
          <a:lstStyle/>
          <a:p>
            <a:pPr lvl="0"/>
            <a:r>
              <a:rPr lang="en-US" sz="1800">
                <a:latin typeface="Gill Sans MT" panose="020B0502020104020203" pitchFamily="34" charset="0"/>
              </a:rPr>
              <a:t>* high-risk rumor may need a more proactive response, such as prebunking or inoculation</a:t>
            </a:r>
            <a:endParaRPr lang="en-US"/>
          </a:p>
        </p:txBody>
      </p:sp>
    </p:spTree>
    <p:extLst>
      <p:ext uri="{BB962C8B-B14F-4D97-AF65-F5344CB8AC3E}">
        <p14:creationId xmlns:p14="http://schemas.microsoft.com/office/powerpoint/2010/main" val="31908376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9F8F2-A384-4C16-CCDD-4F76903BA38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920B425-1523-0470-20EB-9D7388DEA58D}"/>
              </a:ext>
            </a:extLst>
          </p:cNvPr>
          <p:cNvSpPr>
            <a:spLocks noGrp="1"/>
          </p:cNvSpPr>
          <p:nvPr>
            <p:ph type="title"/>
          </p:nvPr>
        </p:nvSpPr>
        <p:spPr>
          <a:xfrm>
            <a:off x="1747777" y="405634"/>
            <a:ext cx="9980801" cy="607148"/>
          </a:xfrm>
        </p:spPr>
        <p:txBody>
          <a:bodyPr anchor="t">
            <a:normAutofit/>
          </a:bodyPr>
          <a:lstStyle/>
          <a:p>
            <a:r>
              <a:rPr lang="en-US" sz="3700">
                <a:latin typeface="Gill Sans MT" panose="020B0502020104020203" pitchFamily="34" charset="0"/>
              </a:rPr>
              <a:t>ACTIVITY </a:t>
            </a:r>
            <a:r>
              <a:rPr lang="en-US" sz="3700"/>
              <a:t>2</a:t>
            </a:r>
            <a:endParaRPr lang="en-US" sz="3700">
              <a:latin typeface="Gill Sans MT" panose="020B0502020104020203" pitchFamily="34" charset="0"/>
            </a:endParaRPr>
          </a:p>
        </p:txBody>
      </p:sp>
      <p:sp>
        <p:nvSpPr>
          <p:cNvPr id="5" name="Slide Number Placeholder 4">
            <a:extLst>
              <a:ext uri="{FF2B5EF4-FFF2-40B4-BE49-F238E27FC236}">
                <a16:creationId xmlns:a16="http://schemas.microsoft.com/office/drawing/2014/main" id="{1A35FABE-B4E5-217E-5609-4BD2A9858300}"/>
              </a:ext>
            </a:extLst>
          </p:cNvPr>
          <p:cNvSpPr>
            <a:spLocks noGrp="1"/>
          </p:cNvSpPr>
          <p:nvPr>
            <p:ph type="sldNum" sz="quarter" idx="12"/>
          </p:nvPr>
        </p:nvSpPr>
        <p:spPr>
          <a:xfrm>
            <a:off x="10435472" y="6450620"/>
            <a:ext cx="918327" cy="365125"/>
          </a:xfrm>
        </p:spPr>
        <p:txBody>
          <a:bodyPr anchor="ctr">
            <a:normAutofit/>
          </a:bodyPr>
          <a:lstStyle/>
          <a:p>
            <a:pPr>
              <a:spcAft>
                <a:spcPts val="600"/>
              </a:spcAft>
            </a:pPr>
            <a:fld id="{F7013289-FD22-E848-BC13-D8FFC3676169}" type="slidenum">
              <a:rPr lang="en-US" smtClean="0"/>
              <a:pPr>
                <a:spcAft>
                  <a:spcPts val="600"/>
                </a:spcAft>
              </a:pPr>
              <a:t>24</a:t>
            </a:fld>
            <a:endParaRPr lang="en-US"/>
          </a:p>
        </p:txBody>
      </p:sp>
      <p:sp>
        <p:nvSpPr>
          <p:cNvPr id="9" name="Arrow: Pentagon 8">
            <a:extLst>
              <a:ext uri="{FF2B5EF4-FFF2-40B4-BE49-F238E27FC236}">
                <a16:creationId xmlns:a16="http://schemas.microsoft.com/office/drawing/2014/main" id="{62D2A94C-8C8D-7AB0-4FD4-EA0742F1A22C}"/>
              </a:ext>
              <a:ext uri="{C183D7F6-B498-43B3-948B-1728B52AA6E4}">
                <adec:decorative xmlns:adec="http://schemas.microsoft.com/office/drawing/2017/decorative" val="1"/>
              </a:ext>
            </a:extLst>
          </p:cNvPr>
          <p:cNvSpPr/>
          <p:nvPr/>
        </p:nvSpPr>
        <p:spPr>
          <a:xfrm>
            <a:off x="0" y="405634"/>
            <a:ext cx="1585732" cy="607148"/>
          </a:xfrm>
          <a:prstGeom prst="homePlat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4" name="Content Placeholder 2">
            <a:extLst>
              <a:ext uri="{FF2B5EF4-FFF2-40B4-BE49-F238E27FC236}">
                <a16:creationId xmlns:a16="http://schemas.microsoft.com/office/drawing/2014/main" id="{9B107E14-ECF9-365C-8A27-8D87BE609EDD}"/>
              </a:ext>
            </a:extLst>
          </p:cNvPr>
          <p:cNvSpPr>
            <a:spLocks noGrp="1"/>
          </p:cNvSpPr>
          <p:nvPr>
            <p:ph idx="1"/>
          </p:nvPr>
        </p:nvSpPr>
        <p:spPr>
          <a:xfrm>
            <a:off x="1747776" y="1316184"/>
            <a:ext cx="9606023" cy="4837176"/>
          </a:xfrm>
        </p:spPr>
        <p:txBody>
          <a:bodyPr>
            <a:normAutofit/>
          </a:bodyPr>
          <a:lstStyle/>
          <a:p>
            <a:pPr marL="0" indent="0">
              <a:buNone/>
            </a:pPr>
            <a:r>
              <a:rPr lang="en-US"/>
              <a:t>What is 1 harmful public health rumor you’ve observed recently that makes it difficult for you to prepare for or respond to an emergency?</a:t>
            </a:r>
          </a:p>
          <a:p>
            <a:pPr marL="0" indent="0">
              <a:buNone/>
            </a:pPr>
            <a:endParaRPr lang="en-US"/>
          </a:p>
          <a:p>
            <a:pPr marL="0" indent="0">
              <a:spcAft>
                <a:spcPts val="600"/>
              </a:spcAft>
              <a:buNone/>
            </a:pPr>
            <a:r>
              <a:rPr lang="en-US" sz="2600">
                <a:solidFill>
                  <a:schemeClr val="accent2">
                    <a:lumMod val="75000"/>
                  </a:schemeClr>
                </a:solidFill>
              </a:rPr>
              <a:t>In what context are you seeing this rumor?</a:t>
            </a:r>
          </a:p>
          <a:p>
            <a:pPr marL="0" indent="0">
              <a:spcAft>
                <a:spcPts val="600"/>
              </a:spcAft>
              <a:buNone/>
            </a:pPr>
            <a:r>
              <a:rPr lang="en-US" sz="2600">
                <a:solidFill>
                  <a:schemeClr val="accent2">
                    <a:lumMod val="75000"/>
                  </a:schemeClr>
                </a:solidFill>
              </a:rPr>
              <a:t>Why do you think people believe the rumor?</a:t>
            </a:r>
          </a:p>
          <a:p>
            <a:pPr marL="0" indent="0">
              <a:spcAft>
                <a:spcPts val="600"/>
              </a:spcAft>
              <a:buNone/>
            </a:pPr>
            <a:r>
              <a:rPr lang="en-US" sz="2600">
                <a:solidFill>
                  <a:schemeClr val="accent2">
                    <a:lumMod val="75000"/>
                  </a:schemeClr>
                </a:solidFill>
              </a:rPr>
              <a:t>What impact might the rumor have on people?</a:t>
            </a:r>
          </a:p>
          <a:p>
            <a:pPr marL="0" indent="0">
              <a:spcAft>
                <a:spcPts val="600"/>
              </a:spcAft>
              <a:buNone/>
            </a:pPr>
            <a:r>
              <a:rPr lang="en-US" sz="2600">
                <a:solidFill>
                  <a:schemeClr val="accent2">
                    <a:lumMod val="75000"/>
                  </a:schemeClr>
                </a:solidFill>
              </a:rPr>
              <a:t>What makes the rumor harmful?</a:t>
            </a:r>
          </a:p>
          <a:p>
            <a:pPr marL="0" indent="0">
              <a:spcAft>
                <a:spcPts val="600"/>
              </a:spcAft>
              <a:buNone/>
            </a:pPr>
            <a:r>
              <a:rPr lang="en-US" sz="2600">
                <a:solidFill>
                  <a:schemeClr val="accent2">
                    <a:lumMod val="75000"/>
                  </a:schemeClr>
                </a:solidFill>
              </a:rPr>
              <a:t>How does the rumor undermine PHEPR?</a:t>
            </a:r>
          </a:p>
        </p:txBody>
      </p:sp>
      <p:grpSp>
        <p:nvGrpSpPr>
          <p:cNvPr id="8" name="Group 7" descr="blue rectangle with a white light bulb icon, Strategic Plan Q2-4">
            <a:extLst>
              <a:ext uri="{FF2B5EF4-FFF2-40B4-BE49-F238E27FC236}">
                <a16:creationId xmlns:a16="http://schemas.microsoft.com/office/drawing/2014/main" id="{35156FBD-A984-5157-4C10-609A25F91807}"/>
              </a:ext>
            </a:extLst>
          </p:cNvPr>
          <p:cNvGrpSpPr/>
          <p:nvPr/>
        </p:nvGrpSpPr>
        <p:grpSpPr>
          <a:xfrm>
            <a:off x="9397094" y="0"/>
            <a:ext cx="1956706" cy="1012782"/>
            <a:chOff x="9397094" y="0"/>
            <a:chExt cx="1956706" cy="1012782"/>
          </a:xfrm>
        </p:grpSpPr>
        <p:sp>
          <p:nvSpPr>
            <p:cNvPr id="2" name="Rectangle 1">
              <a:extLst>
                <a:ext uri="{FF2B5EF4-FFF2-40B4-BE49-F238E27FC236}">
                  <a16:creationId xmlns:a16="http://schemas.microsoft.com/office/drawing/2014/main" id="{E8054B42-8FE1-218B-6C6D-FDEDEC6826FB}"/>
                </a:ext>
              </a:extLst>
            </p:cNvPr>
            <p:cNvSpPr/>
            <p:nvPr/>
          </p:nvSpPr>
          <p:spPr>
            <a:xfrm>
              <a:off x="9397094" y="0"/>
              <a:ext cx="1956706" cy="1012782"/>
            </a:xfrm>
            <a:prstGeom prst="rect">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r>
                <a:rPr lang="en-US" sz="1200">
                  <a:latin typeface="Gill Sans MT" panose="020B0502020104020203" pitchFamily="34" charset="0"/>
                </a:rPr>
              </a:br>
              <a:br>
                <a:rPr lang="en-US" sz="1200">
                  <a:latin typeface="Gill Sans MT" panose="020B0502020104020203" pitchFamily="34" charset="0"/>
                </a:rPr>
              </a:br>
              <a:br>
                <a:rPr lang="en-US" sz="1200">
                  <a:latin typeface="Gill Sans MT" panose="020B0502020104020203" pitchFamily="34" charset="0"/>
                </a:rPr>
              </a:br>
              <a:r>
                <a:rPr lang="en-US" sz="1200">
                  <a:latin typeface="Gill Sans MT" panose="020B0502020104020203" pitchFamily="34" charset="0"/>
                </a:rPr>
                <a:t>     STRATEGIC PLAN Q2-4</a:t>
              </a:r>
            </a:p>
          </p:txBody>
        </p:sp>
        <p:pic>
          <p:nvPicPr>
            <p:cNvPr id="7" name="Graphic 6" descr="Lightbulb and gear with solid fill">
              <a:extLst>
                <a:ext uri="{FF2B5EF4-FFF2-40B4-BE49-F238E27FC236}">
                  <a16:creationId xmlns:a16="http://schemas.microsoft.com/office/drawing/2014/main" id="{80F4BDC7-A922-CB2E-2D2E-74C827D2F4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79780" y="678445"/>
              <a:ext cx="204999" cy="204999"/>
            </a:xfrm>
            <a:prstGeom prst="rect">
              <a:avLst/>
            </a:prstGeom>
          </p:spPr>
        </p:pic>
      </p:grpSp>
    </p:spTree>
    <p:extLst>
      <p:ext uri="{BB962C8B-B14F-4D97-AF65-F5344CB8AC3E}">
        <p14:creationId xmlns:p14="http://schemas.microsoft.com/office/powerpoint/2010/main" val="385997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2D68DC3-24E2-9FE9-4BEB-0904BA6206D8}"/>
              </a:ext>
            </a:extLst>
          </p:cNvPr>
          <p:cNvSpPr>
            <a:spLocks noGrp="1"/>
          </p:cNvSpPr>
          <p:nvPr>
            <p:ph type="sldNum" sz="quarter" idx="12"/>
          </p:nvPr>
        </p:nvSpPr>
        <p:spPr/>
        <p:txBody>
          <a:bodyPr/>
          <a:lstStyle/>
          <a:p>
            <a:fld id="{F7013289-FD22-E848-BC13-D8FFC3676169}" type="slidenum">
              <a:rPr lang="en-US" smtClean="0"/>
              <a:pPr/>
              <a:t>25</a:t>
            </a:fld>
            <a:endParaRPr lang="en-US"/>
          </a:p>
        </p:txBody>
      </p:sp>
      <p:sp>
        <p:nvSpPr>
          <p:cNvPr id="11" name="Speech Bubble: Oval 10">
            <a:extLst>
              <a:ext uri="{FF2B5EF4-FFF2-40B4-BE49-F238E27FC236}">
                <a16:creationId xmlns:a16="http://schemas.microsoft.com/office/drawing/2014/main" id="{69C682E4-A138-8D88-8FF2-B3889066FE40}"/>
              </a:ext>
            </a:extLst>
          </p:cNvPr>
          <p:cNvSpPr/>
          <p:nvPr/>
        </p:nvSpPr>
        <p:spPr>
          <a:xfrm>
            <a:off x="-318975" y="-244550"/>
            <a:ext cx="2860157" cy="2062716"/>
          </a:xfrm>
          <a:prstGeom prst="wedgeEllipseCallout">
            <a:avLst>
              <a:gd name="adj1" fmla="val -35070"/>
              <a:gd name="adj2" fmla="val 61985"/>
            </a:avLst>
          </a:prstGeom>
          <a:solidFill>
            <a:schemeClr val="tx1">
              <a:lumMod val="95000"/>
              <a:lumOff val="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Gill Sans MT" panose="020B0502020104020203" pitchFamily="34" charset="0"/>
              </a:rPr>
              <a:t>RUMOR</a:t>
            </a:r>
          </a:p>
        </p:txBody>
      </p:sp>
      <p:sp>
        <p:nvSpPr>
          <p:cNvPr id="12" name="Speech Bubble: Oval 11">
            <a:extLst>
              <a:ext uri="{FF2B5EF4-FFF2-40B4-BE49-F238E27FC236}">
                <a16:creationId xmlns:a16="http://schemas.microsoft.com/office/drawing/2014/main" id="{E055B1AB-6BA8-FAC6-8951-4B7DA4ECE533}"/>
              </a:ext>
            </a:extLst>
          </p:cNvPr>
          <p:cNvSpPr/>
          <p:nvPr/>
        </p:nvSpPr>
        <p:spPr>
          <a:xfrm>
            <a:off x="-155943" y="4182138"/>
            <a:ext cx="2860157" cy="2062716"/>
          </a:xfrm>
          <a:prstGeom prst="wedgeEllipseCallout">
            <a:avLst>
              <a:gd name="adj1" fmla="val 25525"/>
              <a:gd name="adj2" fmla="val -58119"/>
            </a:avLst>
          </a:prstGeom>
          <a:solidFill>
            <a:schemeClr val="tx1">
              <a:lumMod val="95000"/>
              <a:lumOff val="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Gill Sans MT" panose="020B0502020104020203" pitchFamily="34" charset="0"/>
              </a:rPr>
              <a:t>RUMOR</a:t>
            </a:r>
          </a:p>
        </p:txBody>
      </p:sp>
      <p:sp>
        <p:nvSpPr>
          <p:cNvPr id="13" name="Speech Bubble: Oval 12">
            <a:extLst>
              <a:ext uri="{FF2B5EF4-FFF2-40B4-BE49-F238E27FC236}">
                <a16:creationId xmlns:a16="http://schemas.microsoft.com/office/drawing/2014/main" id="{5A2CB272-C263-71AE-0262-379E0D57D271}"/>
              </a:ext>
            </a:extLst>
          </p:cNvPr>
          <p:cNvSpPr/>
          <p:nvPr/>
        </p:nvSpPr>
        <p:spPr>
          <a:xfrm>
            <a:off x="9923720" y="-152401"/>
            <a:ext cx="2548271" cy="2062716"/>
          </a:xfrm>
          <a:prstGeom prst="wedgeEllipseCallout">
            <a:avLst>
              <a:gd name="adj1" fmla="val -69969"/>
              <a:gd name="adj2" fmla="val -33892"/>
            </a:avLst>
          </a:prstGeom>
          <a:solidFill>
            <a:schemeClr val="tx1">
              <a:lumMod val="95000"/>
              <a:lumOff val="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Gill Sans MT" panose="020B0502020104020203" pitchFamily="34" charset="0"/>
              </a:rPr>
              <a:t>RUMOR</a:t>
            </a:r>
          </a:p>
        </p:txBody>
      </p:sp>
      <p:sp>
        <p:nvSpPr>
          <p:cNvPr id="14" name="Speech Bubble: Oval 13">
            <a:extLst>
              <a:ext uri="{FF2B5EF4-FFF2-40B4-BE49-F238E27FC236}">
                <a16:creationId xmlns:a16="http://schemas.microsoft.com/office/drawing/2014/main" id="{242A1868-AD4A-581F-1E7A-E26B0C71517E}"/>
              </a:ext>
            </a:extLst>
          </p:cNvPr>
          <p:cNvSpPr/>
          <p:nvPr/>
        </p:nvSpPr>
        <p:spPr>
          <a:xfrm>
            <a:off x="2704214" y="2113220"/>
            <a:ext cx="1775637" cy="1671091"/>
          </a:xfrm>
          <a:prstGeom prst="wedgeEllipseCallout">
            <a:avLst>
              <a:gd name="adj1" fmla="val 61881"/>
              <a:gd name="adj2" fmla="val 32087"/>
            </a:avLst>
          </a:prstGeom>
          <a:solidFill>
            <a:schemeClr val="tx1">
              <a:lumMod val="95000"/>
              <a:lumOff val="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Gill Sans MT" panose="020B0502020104020203" pitchFamily="34" charset="0"/>
              </a:rPr>
              <a:t>RUMOR</a:t>
            </a:r>
          </a:p>
        </p:txBody>
      </p:sp>
      <p:sp>
        <p:nvSpPr>
          <p:cNvPr id="15" name="Speech Bubble: Oval 14">
            <a:extLst>
              <a:ext uri="{FF2B5EF4-FFF2-40B4-BE49-F238E27FC236}">
                <a16:creationId xmlns:a16="http://schemas.microsoft.com/office/drawing/2014/main" id="{925EF146-8C2A-EAFC-E7A3-9E5BAAF25101}"/>
              </a:ext>
            </a:extLst>
          </p:cNvPr>
          <p:cNvSpPr/>
          <p:nvPr/>
        </p:nvSpPr>
        <p:spPr>
          <a:xfrm>
            <a:off x="8273903" y="3919873"/>
            <a:ext cx="1825253" cy="2062716"/>
          </a:xfrm>
          <a:prstGeom prst="wedgeEllipseCallout">
            <a:avLst>
              <a:gd name="adj1" fmla="val 42801"/>
              <a:gd name="adj2" fmla="val 53221"/>
            </a:avLst>
          </a:prstGeom>
          <a:solidFill>
            <a:schemeClr val="tx1">
              <a:lumMod val="95000"/>
              <a:lumOff val="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Gill Sans MT" panose="020B0502020104020203" pitchFamily="34" charset="0"/>
              </a:rPr>
              <a:t>RUMOR</a:t>
            </a:r>
          </a:p>
        </p:txBody>
      </p:sp>
      <p:sp>
        <p:nvSpPr>
          <p:cNvPr id="16" name="Speech Bubble: Rectangle with Corners Rounded 15">
            <a:extLst>
              <a:ext uri="{FF2B5EF4-FFF2-40B4-BE49-F238E27FC236}">
                <a16:creationId xmlns:a16="http://schemas.microsoft.com/office/drawing/2014/main" id="{CDA5A944-4E47-1A14-4408-426F423FB69A}"/>
              </a:ext>
            </a:extLst>
          </p:cNvPr>
          <p:cNvSpPr/>
          <p:nvPr/>
        </p:nvSpPr>
        <p:spPr>
          <a:xfrm>
            <a:off x="6244855" y="389859"/>
            <a:ext cx="3303183" cy="1520456"/>
          </a:xfrm>
          <a:prstGeom prst="wedgeRoundRectCallout">
            <a:avLst>
              <a:gd name="adj1" fmla="val -6178"/>
              <a:gd name="adj2" fmla="val 67395"/>
              <a:gd name="adj3" fmla="val 16667"/>
            </a:avLst>
          </a:prstGeom>
          <a:solidFill>
            <a:schemeClr val="tx1">
              <a:lumMod val="95000"/>
              <a:lumOff val="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Gill Sans MT" panose="020B0502020104020203" pitchFamily="34" charset="0"/>
              </a:rPr>
              <a:t>RUMOR</a:t>
            </a:r>
          </a:p>
        </p:txBody>
      </p:sp>
      <p:sp>
        <p:nvSpPr>
          <p:cNvPr id="17" name="Speech Bubble: Rectangle with Corners Rounded 16">
            <a:extLst>
              <a:ext uri="{FF2B5EF4-FFF2-40B4-BE49-F238E27FC236}">
                <a16:creationId xmlns:a16="http://schemas.microsoft.com/office/drawing/2014/main" id="{9F21E748-8B60-C5CB-86DF-C92647E471E2}"/>
              </a:ext>
            </a:extLst>
          </p:cNvPr>
          <p:cNvSpPr/>
          <p:nvPr/>
        </p:nvSpPr>
        <p:spPr>
          <a:xfrm>
            <a:off x="3005470" y="4113024"/>
            <a:ext cx="2619154" cy="1936901"/>
          </a:xfrm>
          <a:prstGeom prst="wedgeRoundRectCallout">
            <a:avLst>
              <a:gd name="adj1" fmla="val -58966"/>
              <a:gd name="adj2" fmla="val 47633"/>
              <a:gd name="adj3" fmla="val 16667"/>
            </a:avLst>
          </a:prstGeom>
          <a:solidFill>
            <a:schemeClr val="tx1">
              <a:lumMod val="95000"/>
              <a:lumOff val="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Gill Sans MT" panose="020B0502020104020203" pitchFamily="34" charset="0"/>
              </a:rPr>
              <a:t>RUMOR</a:t>
            </a:r>
          </a:p>
        </p:txBody>
      </p:sp>
      <p:sp>
        <p:nvSpPr>
          <p:cNvPr id="18" name="Speech Bubble: Rectangle with Corners Rounded 17">
            <a:extLst>
              <a:ext uri="{FF2B5EF4-FFF2-40B4-BE49-F238E27FC236}">
                <a16:creationId xmlns:a16="http://schemas.microsoft.com/office/drawing/2014/main" id="{9B7A4DB1-FA58-E2B8-FC57-18B93A865CA5}"/>
              </a:ext>
            </a:extLst>
          </p:cNvPr>
          <p:cNvSpPr/>
          <p:nvPr/>
        </p:nvSpPr>
        <p:spPr>
          <a:xfrm>
            <a:off x="10352314" y="3429001"/>
            <a:ext cx="1662475" cy="2620924"/>
          </a:xfrm>
          <a:prstGeom prst="wedgeRoundRectCallout">
            <a:avLst>
              <a:gd name="adj1" fmla="val -70490"/>
              <a:gd name="adj2" fmla="val -35522"/>
              <a:gd name="adj3" fmla="val 16667"/>
            </a:avLst>
          </a:prstGeom>
          <a:solidFill>
            <a:schemeClr val="tx1">
              <a:lumMod val="95000"/>
              <a:lumOff val="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Gill Sans MT" panose="020B0502020104020203" pitchFamily="34" charset="0"/>
              </a:rPr>
              <a:t>RUMOR</a:t>
            </a:r>
          </a:p>
        </p:txBody>
      </p:sp>
      <p:sp>
        <p:nvSpPr>
          <p:cNvPr id="19" name="Speech Bubble: Rectangle with Corners Rounded 18">
            <a:extLst>
              <a:ext uri="{FF2B5EF4-FFF2-40B4-BE49-F238E27FC236}">
                <a16:creationId xmlns:a16="http://schemas.microsoft.com/office/drawing/2014/main" id="{42A2939A-4860-BC11-26E4-2984D9048F85}"/>
              </a:ext>
            </a:extLst>
          </p:cNvPr>
          <p:cNvSpPr/>
          <p:nvPr/>
        </p:nvSpPr>
        <p:spPr>
          <a:xfrm>
            <a:off x="177211" y="2245237"/>
            <a:ext cx="2330682" cy="1671091"/>
          </a:xfrm>
          <a:prstGeom prst="wedgeRoundRectCallout">
            <a:avLst>
              <a:gd name="adj1" fmla="val 36027"/>
              <a:gd name="adj2" fmla="val -59412"/>
              <a:gd name="adj3" fmla="val 16667"/>
            </a:avLst>
          </a:prstGeom>
          <a:solidFill>
            <a:schemeClr val="tx1">
              <a:lumMod val="95000"/>
              <a:lumOff val="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Gill Sans MT" panose="020B0502020104020203" pitchFamily="34" charset="0"/>
              </a:rPr>
              <a:t>RUMOR</a:t>
            </a:r>
          </a:p>
        </p:txBody>
      </p:sp>
      <p:sp>
        <p:nvSpPr>
          <p:cNvPr id="20" name="Speech Bubble: Rectangle 19">
            <a:extLst>
              <a:ext uri="{FF2B5EF4-FFF2-40B4-BE49-F238E27FC236}">
                <a16:creationId xmlns:a16="http://schemas.microsoft.com/office/drawing/2014/main" id="{3156C116-66FD-7359-27F1-2DECB1872C11}"/>
              </a:ext>
            </a:extLst>
          </p:cNvPr>
          <p:cNvSpPr/>
          <p:nvPr/>
        </p:nvSpPr>
        <p:spPr>
          <a:xfrm>
            <a:off x="3005470" y="180753"/>
            <a:ext cx="2860157" cy="1254642"/>
          </a:xfrm>
          <a:prstGeom prst="wedgeRectCallout">
            <a:avLst>
              <a:gd name="adj1" fmla="val -40907"/>
              <a:gd name="adj2" fmla="val 71822"/>
            </a:avLst>
          </a:prstGeom>
          <a:solidFill>
            <a:schemeClr val="tx1">
              <a:lumMod val="95000"/>
              <a:lumOff val="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Gill Sans MT" panose="020B0502020104020203" pitchFamily="34" charset="0"/>
              </a:rPr>
              <a:t>RUMOR</a:t>
            </a:r>
          </a:p>
        </p:txBody>
      </p:sp>
      <p:sp>
        <p:nvSpPr>
          <p:cNvPr id="21" name="Speech Bubble: Rectangle 20">
            <a:extLst>
              <a:ext uri="{FF2B5EF4-FFF2-40B4-BE49-F238E27FC236}">
                <a16:creationId xmlns:a16="http://schemas.microsoft.com/office/drawing/2014/main" id="{A1445C88-9CFF-36D6-6684-417FD5837FAA}"/>
              </a:ext>
            </a:extLst>
          </p:cNvPr>
          <p:cNvSpPr/>
          <p:nvPr/>
        </p:nvSpPr>
        <p:spPr>
          <a:xfrm>
            <a:off x="7200012" y="2491122"/>
            <a:ext cx="2527003" cy="1183759"/>
          </a:xfrm>
          <a:prstGeom prst="wedgeRectCallout">
            <a:avLst>
              <a:gd name="adj1" fmla="val -40907"/>
              <a:gd name="adj2" fmla="val 71822"/>
            </a:avLst>
          </a:prstGeom>
          <a:solidFill>
            <a:schemeClr val="tx1">
              <a:lumMod val="95000"/>
              <a:lumOff val="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Gill Sans MT" panose="020B0502020104020203" pitchFamily="34" charset="0"/>
              </a:rPr>
              <a:t>RUMOR</a:t>
            </a:r>
          </a:p>
        </p:txBody>
      </p:sp>
      <p:sp>
        <p:nvSpPr>
          <p:cNvPr id="22" name="Speech Bubble: Rectangle 21">
            <a:extLst>
              <a:ext uri="{FF2B5EF4-FFF2-40B4-BE49-F238E27FC236}">
                <a16:creationId xmlns:a16="http://schemas.microsoft.com/office/drawing/2014/main" id="{9812044C-C36D-11A5-E25D-DBA832DC6CBF}"/>
              </a:ext>
            </a:extLst>
          </p:cNvPr>
          <p:cNvSpPr/>
          <p:nvPr/>
        </p:nvSpPr>
        <p:spPr>
          <a:xfrm>
            <a:off x="5960940" y="4366878"/>
            <a:ext cx="2144805" cy="1693235"/>
          </a:xfrm>
          <a:prstGeom prst="wedgeRectCallout">
            <a:avLst>
              <a:gd name="adj1" fmla="val -40411"/>
              <a:gd name="adj2" fmla="val -65698"/>
            </a:avLst>
          </a:prstGeom>
          <a:solidFill>
            <a:schemeClr val="tx1">
              <a:lumMod val="95000"/>
              <a:lumOff val="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Gill Sans MT" panose="020B0502020104020203" pitchFamily="34" charset="0"/>
              </a:rPr>
              <a:t>RUMOR</a:t>
            </a:r>
          </a:p>
        </p:txBody>
      </p:sp>
      <p:sp>
        <p:nvSpPr>
          <p:cNvPr id="23" name="Speech Bubble: Oval 22">
            <a:extLst>
              <a:ext uri="{FF2B5EF4-FFF2-40B4-BE49-F238E27FC236}">
                <a16:creationId xmlns:a16="http://schemas.microsoft.com/office/drawing/2014/main" id="{21F0D983-2541-98D5-94DB-05574A80BFB5}"/>
              </a:ext>
            </a:extLst>
          </p:cNvPr>
          <p:cNvSpPr/>
          <p:nvPr/>
        </p:nvSpPr>
        <p:spPr>
          <a:xfrm>
            <a:off x="9923720" y="2077778"/>
            <a:ext cx="2135371" cy="1183759"/>
          </a:xfrm>
          <a:prstGeom prst="wedgeEllipseCallout">
            <a:avLst>
              <a:gd name="adj1" fmla="val 61881"/>
              <a:gd name="adj2" fmla="val 32087"/>
            </a:avLst>
          </a:prstGeom>
          <a:solidFill>
            <a:schemeClr val="tx1">
              <a:lumMod val="95000"/>
              <a:lumOff val="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Gill Sans MT" panose="020B0502020104020203" pitchFamily="34" charset="0"/>
              </a:rPr>
              <a:t>RUMOR</a:t>
            </a:r>
          </a:p>
        </p:txBody>
      </p:sp>
      <p:sp>
        <p:nvSpPr>
          <p:cNvPr id="24" name="Speech Bubble: Rectangle with Corners Rounded 23">
            <a:extLst>
              <a:ext uri="{FF2B5EF4-FFF2-40B4-BE49-F238E27FC236}">
                <a16:creationId xmlns:a16="http://schemas.microsoft.com/office/drawing/2014/main" id="{E1AEAF59-58B8-2E26-0168-952F8877D656}"/>
              </a:ext>
            </a:extLst>
          </p:cNvPr>
          <p:cNvSpPr/>
          <p:nvPr/>
        </p:nvSpPr>
        <p:spPr>
          <a:xfrm>
            <a:off x="4956854" y="2077778"/>
            <a:ext cx="1964941" cy="1838550"/>
          </a:xfrm>
          <a:prstGeom prst="wedgeRoundRectCallout">
            <a:avLst>
              <a:gd name="adj1" fmla="val -68507"/>
              <a:gd name="adj2" fmla="val -61109"/>
              <a:gd name="adj3" fmla="val 16667"/>
            </a:avLst>
          </a:prstGeom>
          <a:solidFill>
            <a:schemeClr val="tx1">
              <a:lumMod val="95000"/>
              <a:lumOff val="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Gill Sans MT" panose="020B0502020104020203" pitchFamily="34" charset="0"/>
              </a:rPr>
              <a:t>RUMOR</a:t>
            </a:r>
          </a:p>
        </p:txBody>
      </p:sp>
      <p:sp>
        <p:nvSpPr>
          <p:cNvPr id="2" name="Title 1">
            <a:extLst>
              <a:ext uri="{FF2B5EF4-FFF2-40B4-BE49-F238E27FC236}">
                <a16:creationId xmlns:a16="http://schemas.microsoft.com/office/drawing/2014/main" id="{9E8CBB7E-3CDE-79E6-093A-66DAAEF5D811}"/>
              </a:ext>
            </a:extLst>
          </p:cNvPr>
          <p:cNvSpPr>
            <a:spLocks noGrp="1"/>
          </p:cNvSpPr>
          <p:nvPr>
            <p:ph type="title"/>
          </p:nvPr>
        </p:nvSpPr>
        <p:spPr>
          <a:xfrm>
            <a:off x="838200" y="-914400"/>
            <a:ext cx="10515600" cy="914400"/>
          </a:xfrm>
        </p:spPr>
        <p:txBody>
          <a:bodyPr vert="horz" lIns="91440" tIns="45720" rIns="91440" bIns="45720" rtlCol="0" anchor="b" anchorCtr="0">
            <a:normAutofit/>
          </a:bodyPr>
          <a:lstStyle/>
          <a:p>
            <a:r>
              <a:rPr lang="en-US" dirty="0"/>
              <a:t>Rumors</a:t>
            </a:r>
          </a:p>
        </p:txBody>
      </p:sp>
    </p:spTree>
    <p:extLst>
      <p:ext uri="{BB962C8B-B14F-4D97-AF65-F5344CB8AC3E}">
        <p14:creationId xmlns:p14="http://schemas.microsoft.com/office/powerpoint/2010/main" val="4462307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2334F-BA4E-9434-93C3-9F183B2AE02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E005C27-7957-AA17-AF1E-35D20E30EDF0}"/>
              </a:ext>
            </a:extLst>
          </p:cNvPr>
          <p:cNvSpPr>
            <a:spLocks noGrp="1"/>
          </p:cNvSpPr>
          <p:nvPr>
            <p:ph type="title"/>
          </p:nvPr>
        </p:nvSpPr>
        <p:spPr>
          <a:xfrm>
            <a:off x="1747776" y="365125"/>
            <a:ext cx="9606023" cy="914400"/>
          </a:xfrm>
        </p:spPr>
        <p:txBody>
          <a:bodyPr anchor="t">
            <a:normAutofit/>
          </a:bodyPr>
          <a:lstStyle/>
          <a:p>
            <a:r>
              <a:rPr lang="en-US" sz="3700">
                <a:latin typeface="Gill Sans MT" panose="020B0502020104020203" pitchFamily="34" charset="0"/>
              </a:rPr>
              <a:t>Take action to address rumors</a:t>
            </a:r>
          </a:p>
        </p:txBody>
      </p:sp>
      <p:sp>
        <p:nvSpPr>
          <p:cNvPr id="5" name="Slide Number Placeholder 4">
            <a:extLst>
              <a:ext uri="{FF2B5EF4-FFF2-40B4-BE49-F238E27FC236}">
                <a16:creationId xmlns:a16="http://schemas.microsoft.com/office/drawing/2014/main" id="{092FBAD5-F5C2-7557-5CF4-DBD583676972}"/>
              </a:ext>
            </a:extLst>
          </p:cNvPr>
          <p:cNvSpPr>
            <a:spLocks noGrp="1"/>
          </p:cNvSpPr>
          <p:nvPr>
            <p:ph type="sldNum" sz="quarter" idx="12"/>
          </p:nvPr>
        </p:nvSpPr>
        <p:spPr/>
        <p:txBody>
          <a:bodyPr anchor="ctr">
            <a:normAutofit/>
          </a:bodyPr>
          <a:lstStyle/>
          <a:p>
            <a:pPr>
              <a:spcAft>
                <a:spcPts val="600"/>
              </a:spcAft>
            </a:pPr>
            <a:fld id="{F7013289-FD22-E848-BC13-D8FFC3676169}" type="slidenum">
              <a:rPr lang="en-US" smtClean="0"/>
              <a:pPr>
                <a:spcAft>
                  <a:spcPts val="600"/>
                </a:spcAft>
              </a:pPr>
              <a:t>26</a:t>
            </a:fld>
            <a:endParaRPr lang="en-US"/>
          </a:p>
        </p:txBody>
      </p:sp>
      <p:sp>
        <p:nvSpPr>
          <p:cNvPr id="9" name="Arrow: Pentagon 8">
            <a:extLst>
              <a:ext uri="{FF2B5EF4-FFF2-40B4-BE49-F238E27FC236}">
                <a16:creationId xmlns:a16="http://schemas.microsoft.com/office/drawing/2014/main" id="{8C84EE94-FC7A-F561-9BCE-FA43D2687E50}"/>
              </a:ext>
            </a:extLst>
          </p:cNvPr>
          <p:cNvSpPr/>
          <p:nvPr/>
        </p:nvSpPr>
        <p:spPr>
          <a:xfrm>
            <a:off x="0" y="405634"/>
            <a:ext cx="1585732" cy="607148"/>
          </a:xfrm>
          <a:prstGeom prst="homePlate">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Gill Sans MT" panose="020B0502020104020203" pitchFamily="34" charset="0"/>
              </a:rPr>
              <a:t>STEP 2</a:t>
            </a:r>
          </a:p>
        </p:txBody>
      </p:sp>
      <p:sp>
        <p:nvSpPr>
          <p:cNvPr id="2" name="Title 5">
            <a:extLst>
              <a:ext uri="{FF2B5EF4-FFF2-40B4-BE49-F238E27FC236}">
                <a16:creationId xmlns:a16="http://schemas.microsoft.com/office/drawing/2014/main" id="{6EF01A8F-5571-1B07-15ED-1B2B49C3F72B}"/>
              </a:ext>
            </a:extLst>
          </p:cNvPr>
          <p:cNvSpPr txBox="1">
            <a:spLocks/>
          </p:cNvSpPr>
          <p:nvPr/>
        </p:nvSpPr>
        <p:spPr>
          <a:xfrm>
            <a:off x="1747777" y="1015234"/>
            <a:ext cx="9768066" cy="44780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0" kern="1200">
                <a:solidFill>
                  <a:srgbClr val="0072CE"/>
                </a:solidFill>
                <a:latin typeface="Arial" panose="020B0604020202020204" pitchFamily="34" charset="0"/>
                <a:ea typeface="+mj-ea"/>
                <a:cs typeface="Arial" panose="020B0604020202020204" pitchFamily="34" charset="0"/>
              </a:defRPr>
            </a:lvl1pPr>
          </a:lstStyle>
          <a:p>
            <a:r>
              <a:rPr lang="en-US" sz="2400">
                <a:solidFill>
                  <a:schemeClr val="accent2"/>
                </a:solidFill>
                <a:latin typeface="Gill Sans MT" panose="020B0502020104020203" pitchFamily="34" charset="0"/>
              </a:rPr>
              <a:t>Characterize your priority audience and your communication goals for them</a:t>
            </a:r>
          </a:p>
        </p:txBody>
      </p:sp>
      <p:pic>
        <p:nvPicPr>
          <p:cNvPr id="8" name="Picture 7" descr="icons to increase awareness of accurate health information">
            <a:extLst>
              <a:ext uri="{FF2B5EF4-FFF2-40B4-BE49-F238E27FC236}">
                <a16:creationId xmlns:a16="http://schemas.microsoft.com/office/drawing/2014/main" id="{7388AF57-E2DE-9BD6-1F32-DB76E3B9D091}"/>
              </a:ext>
            </a:extLst>
          </p:cNvPr>
          <p:cNvPicPr>
            <a:picLocks noChangeAspect="1"/>
          </p:cNvPicPr>
          <p:nvPr/>
        </p:nvPicPr>
        <p:blipFill>
          <a:blip r:embed="rId3"/>
          <a:srcRect b="50169"/>
          <a:stretch/>
        </p:blipFill>
        <p:spPr>
          <a:xfrm>
            <a:off x="1708813" y="1545330"/>
            <a:ext cx="7996873" cy="2220425"/>
          </a:xfrm>
          <a:prstGeom prst="rect">
            <a:avLst/>
          </a:prstGeom>
        </p:spPr>
      </p:pic>
      <p:pic>
        <p:nvPicPr>
          <p:cNvPr id="3" name="Picture 2" descr="icons to increase people’s ability to detect false information">
            <a:extLst>
              <a:ext uri="{FF2B5EF4-FFF2-40B4-BE49-F238E27FC236}">
                <a16:creationId xmlns:a16="http://schemas.microsoft.com/office/drawing/2014/main" id="{8B98D62E-7B87-9FB0-257C-63CADE71B851}"/>
              </a:ext>
            </a:extLst>
          </p:cNvPr>
          <p:cNvPicPr>
            <a:picLocks noChangeAspect="1"/>
          </p:cNvPicPr>
          <p:nvPr/>
        </p:nvPicPr>
        <p:blipFill>
          <a:blip r:embed="rId3"/>
          <a:srcRect t="50200" r="51840" b="-32"/>
          <a:stretch/>
        </p:blipFill>
        <p:spPr>
          <a:xfrm>
            <a:off x="1708448" y="3848045"/>
            <a:ext cx="3851329" cy="2220426"/>
          </a:xfrm>
          <a:prstGeom prst="rect">
            <a:avLst/>
          </a:prstGeom>
        </p:spPr>
      </p:pic>
      <p:pic>
        <p:nvPicPr>
          <p:cNvPr id="4" name="Picture 3" descr="icons to increase understanding of factual alternative explanations to misleading information">
            <a:extLst>
              <a:ext uri="{FF2B5EF4-FFF2-40B4-BE49-F238E27FC236}">
                <a16:creationId xmlns:a16="http://schemas.microsoft.com/office/drawing/2014/main" id="{FFB678C6-6A7A-819D-EE7F-56C8D62E65B4}"/>
              </a:ext>
            </a:extLst>
          </p:cNvPr>
          <p:cNvPicPr>
            <a:picLocks noChangeAspect="1"/>
          </p:cNvPicPr>
          <p:nvPr/>
        </p:nvPicPr>
        <p:blipFill>
          <a:blip r:embed="rId3"/>
          <a:srcRect l="51832" t="50200" r="1078" b="-32"/>
          <a:stretch/>
        </p:blipFill>
        <p:spPr>
          <a:xfrm>
            <a:off x="5939931" y="3848045"/>
            <a:ext cx="3765755" cy="2220426"/>
          </a:xfrm>
          <a:prstGeom prst="rect">
            <a:avLst/>
          </a:prstGeom>
        </p:spPr>
      </p:pic>
    </p:spTree>
    <p:extLst>
      <p:ext uri="{BB962C8B-B14F-4D97-AF65-F5344CB8AC3E}">
        <p14:creationId xmlns:p14="http://schemas.microsoft.com/office/powerpoint/2010/main" val="82603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3666B-768A-3565-EE23-EBFE1AF890E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A69171D-BB3E-800B-1E8F-84F83A1DE201}"/>
              </a:ext>
            </a:extLst>
          </p:cNvPr>
          <p:cNvSpPr>
            <a:spLocks noGrp="1"/>
          </p:cNvSpPr>
          <p:nvPr>
            <p:ph type="title"/>
          </p:nvPr>
        </p:nvSpPr>
        <p:spPr>
          <a:xfrm>
            <a:off x="1747777" y="405634"/>
            <a:ext cx="9980801" cy="607148"/>
          </a:xfrm>
        </p:spPr>
        <p:txBody>
          <a:bodyPr anchor="t">
            <a:normAutofit/>
          </a:bodyPr>
          <a:lstStyle/>
          <a:p>
            <a:r>
              <a:rPr lang="en-US" sz="3700">
                <a:latin typeface="Gill Sans MT" panose="020B0502020104020203" pitchFamily="34" charset="0"/>
              </a:rPr>
              <a:t>ACTIVITY 3</a:t>
            </a:r>
          </a:p>
        </p:txBody>
      </p:sp>
      <p:sp>
        <p:nvSpPr>
          <p:cNvPr id="5" name="Slide Number Placeholder 4">
            <a:extLst>
              <a:ext uri="{FF2B5EF4-FFF2-40B4-BE49-F238E27FC236}">
                <a16:creationId xmlns:a16="http://schemas.microsoft.com/office/drawing/2014/main" id="{B2DE7E5F-B03E-8B86-BAFA-833B67AC1D1B}"/>
              </a:ext>
            </a:extLst>
          </p:cNvPr>
          <p:cNvSpPr>
            <a:spLocks noGrp="1"/>
          </p:cNvSpPr>
          <p:nvPr>
            <p:ph type="sldNum" sz="quarter" idx="12"/>
          </p:nvPr>
        </p:nvSpPr>
        <p:spPr>
          <a:xfrm>
            <a:off x="10435472" y="6450620"/>
            <a:ext cx="918327" cy="365125"/>
          </a:xfrm>
        </p:spPr>
        <p:txBody>
          <a:bodyPr anchor="ctr">
            <a:normAutofit/>
          </a:bodyPr>
          <a:lstStyle/>
          <a:p>
            <a:pPr>
              <a:spcAft>
                <a:spcPts val="600"/>
              </a:spcAft>
            </a:pPr>
            <a:fld id="{F7013289-FD22-E848-BC13-D8FFC3676169}" type="slidenum">
              <a:rPr lang="en-US" smtClean="0"/>
              <a:pPr>
                <a:spcAft>
                  <a:spcPts val="600"/>
                </a:spcAft>
              </a:pPr>
              <a:t>27</a:t>
            </a:fld>
            <a:endParaRPr lang="en-US"/>
          </a:p>
        </p:txBody>
      </p:sp>
      <p:sp>
        <p:nvSpPr>
          <p:cNvPr id="9" name="Arrow: Pentagon 8">
            <a:extLst>
              <a:ext uri="{FF2B5EF4-FFF2-40B4-BE49-F238E27FC236}">
                <a16:creationId xmlns:a16="http://schemas.microsoft.com/office/drawing/2014/main" id="{EF6810B6-03E9-EFF7-13D8-64CA75FF9F6B}"/>
              </a:ext>
              <a:ext uri="{C183D7F6-B498-43B3-948B-1728B52AA6E4}">
                <adec:decorative xmlns:adec="http://schemas.microsoft.com/office/drawing/2017/decorative" val="1"/>
              </a:ext>
            </a:extLst>
          </p:cNvPr>
          <p:cNvSpPr/>
          <p:nvPr/>
        </p:nvSpPr>
        <p:spPr>
          <a:xfrm>
            <a:off x="0" y="405634"/>
            <a:ext cx="1585732" cy="607148"/>
          </a:xfrm>
          <a:prstGeom prst="homePlat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4" name="Content Placeholder 2">
            <a:extLst>
              <a:ext uri="{FF2B5EF4-FFF2-40B4-BE49-F238E27FC236}">
                <a16:creationId xmlns:a16="http://schemas.microsoft.com/office/drawing/2014/main" id="{41BD9592-ECDD-916A-7F8A-F7E889C75C78}"/>
              </a:ext>
            </a:extLst>
          </p:cNvPr>
          <p:cNvSpPr>
            <a:spLocks noGrp="1"/>
          </p:cNvSpPr>
          <p:nvPr>
            <p:ph idx="1"/>
          </p:nvPr>
        </p:nvSpPr>
        <p:spPr>
          <a:xfrm>
            <a:off x="1747776" y="1316184"/>
            <a:ext cx="9606023" cy="4638567"/>
          </a:xfrm>
        </p:spPr>
        <p:txBody>
          <a:bodyPr>
            <a:normAutofit fontScale="85000" lnSpcReduction="10000"/>
          </a:bodyPr>
          <a:lstStyle/>
          <a:p>
            <a:pPr marL="0" indent="0">
              <a:spcAft>
                <a:spcPts val="600"/>
              </a:spcAft>
              <a:buNone/>
            </a:pPr>
            <a:endParaRPr lang="en-US" sz="500">
              <a:solidFill>
                <a:schemeClr val="accent2">
                  <a:lumMod val="75000"/>
                </a:schemeClr>
              </a:solidFill>
            </a:endParaRPr>
          </a:p>
          <a:p>
            <a:pPr marL="0" lvl="0" indent="0">
              <a:buNone/>
            </a:pPr>
            <a:r>
              <a:rPr lang="en-US" sz="2400">
                <a:solidFill>
                  <a:prstClr val="black"/>
                </a:solidFill>
              </a:rPr>
              <a:t>Which audiences would you prioritize when countering the rumor you have selected? </a:t>
            </a:r>
          </a:p>
          <a:p>
            <a:pPr marL="0" lvl="0" indent="0">
              <a:spcAft>
                <a:spcPts val="600"/>
              </a:spcAft>
              <a:buNone/>
            </a:pPr>
            <a:r>
              <a:rPr lang="en-US" sz="2000">
                <a:solidFill>
                  <a:srgbClr val="ED7D31">
                    <a:lumMod val="75000"/>
                  </a:srgbClr>
                </a:solidFill>
              </a:rPr>
              <a:t>Who is spreading the rumor?</a:t>
            </a:r>
          </a:p>
          <a:p>
            <a:pPr marL="0" lvl="0" indent="0">
              <a:spcAft>
                <a:spcPts val="600"/>
              </a:spcAft>
              <a:buNone/>
            </a:pPr>
            <a:r>
              <a:rPr lang="en-US" sz="2000">
                <a:solidFill>
                  <a:srgbClr val="ED7D31">
                    <a:lumMod val="75000"/>
                  </a:srgbClr>
                </a:solidFill>
              </a:rPr>
              <a:t>Does the rumor disproportionately affect any populations? </a:t>
            </a:r>
          </a:p>
          <a:p>
            <a:pPr marL="0" lvl="0" indent="0">
              <a:spcAft>
                <a:spcPts val="600"/>
              </a:spcAft>
              <a:buNone/>
            </a:pPr>
            <a:r>
              <a:rPr lang="en-US" sz="2000">
                <a:solidFill>
                  <a:srgbClr val="ED7D31">
                    <a:lumMod val="75000"/>
                  </a:srgbClr>
                </a:solidFill>
              </a:rPr>
              <a:t>Are some people more vulnerable to believing this rumor? </a:t>
            </a:r>
          </a:p>
          <a:p>
            <a:pPr marL="0" lvl="0" indent="0">
              <a:spcAft>
                <a:spcPts val="600"/>
              </a:spcAft>
              <a:buNone/>
            </a:pPr>
            <a:r>
              <a:rPr lang="en-US" sz="2000">
                <a:solidFill>
                  <a:srgbClr val="ED7D31">
                    <a:lumMod val="75000"/>
                  </a:srgbClr>
                </a:solidFill>
              </a:rPr>
              <a:t>Are you/ partner organizations considered trusted messengers for people spreading the rumor?</a:t>
            </a:r>
          </a:p>
          <a:p>
            <a:pPr marL="0" lvl="0" indent="0">
              <a:spcAft>
                <a:spcPts val="600"/>
              </a:spcAft>
              <a:buNone/>
            </a:pPr>
            <a:endParaRPr lang="en-US" sz="2000">
              <a:solidFill>
                <a:srgbClr val="ED7D31">
                  <a:lumMod val="75000"/>
                </a:srgbClr>
              </a:solidFill>
            </a:endParaRPr>
          </a:p>
          <a:p>
            <a:pPr marL="0" lvl="0" indent="0">
              <a:buNone/>
            </a:pPr>
            <a:r>
              <a:rPr lang="en-US" sz="2400">
                <a:solidFill>
                  <a:prstClr val="black"/>
                </a:solidFill>
              </a:rPr>
              <a:t>What are your communication goals for your priority audience(s)? </a:t>
            </a:r>
          </a:p>
          <a:p>
            <a:pPr marL="0" lvl="0" indent="0">
              <a:spcAft>
                <a:spcPts val="600"/>
              </a:spcAft>
              <a:buNone/>
            </a:pPr>
            <a:r>
              <a:rPr lang="en-US" sz="2000">
                <a:solidFill>
                  <a:srgbClr val="ED7D31">
                    <a:lumMod val="75000"/>
                  </a:srgbClr>
                </a:solidFill>
              </a:rPr>
              <a:t>Is it increasing awareness of accurate information? </a:t>
            </a:r>
          </a:p>
          <a:p>
            <a:pPr marL="0" lvl="0" indent="0">
              <a:spcAft>
                <a:spcPts val="600"/>
              </a:spcAft>
              <a:buNone/>
            </a:pPr>
            <a:r>
              <a:rPr lang="en-US" sz="2000">
                <a:solidFill>
                  <a:srgbClr val="ED7D31">
                    <a:lumMod val="75000"/>
                  </a:srgbClr>
                </a:solidFill>
              </a:rPr>
              <a:t>Increasing people’s ability to detect false information? </a:t>
            </a:r>
          </a:p>
          <a:p>
            <a:pPr marL="0" lvl="0" indent="0">
              <a:spcAft>
                <a:spcPts val="600"/>
              </a:spcAft>
              <a:buNone/>
            </a:pPr>
            <a:r>
              <a:rPr lang="en-US" sz="2000">
                <a:solidFill>
                  <a:srgbClr val="ED7D31">
                    <a:lumMod val="75000"/>
                  </a:srgbClr>
                </a:solidFill>
              </a:rPr>
              <a:t>Increasing understanding of factual alternative explanations to misleading information? </a:t>
            </a:r>
          </a:p>
          <a:p>
            <a:pPr marL="0" lvl="0" indent="0">
              <a:spcAft>
                <a:spcPts val="600"/>
              </a:spcAft>
              <a:buNone/>
            </a:pPr>
            <a:r>
              <a:rPr lang="en-US" sz="2000">
                <a:solidFill>
                  <a:srgbClr val="ED7D31">
                    <a:lumMod val="75000"/>
                  </a:srgbClr>
                </a:solidFill>
              </a:rPr>
              <a:t>Something else?</a:t>
            </a:r>
          </a:p>
        </p:txBody>
      </p:sp>
      <p:grpSp>
        <p:nvGrpSpPr>
          <p:cNvPr id="2" name="Group 1" descr="blue rectangle with a white light bulb icon, Strategic Plan Q5-6">
            <a:extLst>
              <a:ext uri="{FF2B5EF4-FFF2-40B4-BE49-F238E27FC236}">
                <a16:creationId xmlns:a16="http://schemas.microsoft.com/office/drawing/2014/main" id="{8369DC67-F060-5F8D-72F1-32E69B8F82D7}"/>
              </a:ext>
            </a:extLst>
          </p:cNvPr>
          <p:cNvGrpSpPr/>
          <p:nvPr/>
        </p:nvGrpSpPr>
        <p:grpSpPr>
          <a:xfrm>
            <a:off x="9397094" y="0"/>
            <a:ext cx="1956706" cy="1012782"/>
            <a:chOff x="9397094" y="0"/>
            <a:chExt cx="1956706" cy="1012782"/>
          </a:xfrm>
        </p:grpSpPr>
        <p:sp>
          <p:nvSpPr>
            <p:cNvPr id="3" name="Rectangle 2">
              <a:extLst>
                <a:ext uri="{FF2B5EF4-FFF2-40B4-BE49-F238E27FC236}">
                  <a16:creationId xmlns:a16="http://schemas.microsoft.com/office/drawing/2014/main" id="{B3E4773A-F809-A355-85FC-01BE58609F46}"/>
                </a:ext>
              </a:extLst>
            </p:cNvPr>
            <p:cNvSpPr/>
            <p:nvPr/>
          </p:nvSpPr>
          <p:spPr>
            <a:xfrm>
              <a:off x="9397094" y="0"/>
              <a:ext cx="1956706" cy="1012782"/>
            </a:xfrm>
            <a:prstGeom prst="rect">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r>
                <a:rPr lang="en-US" sz="1200">
                  <a:latin typeface="Gill Sans MT" panose="020B0502020104020203" pitchFamily="34" charset="0"/>
                </a:rPr>
              </a:br>
              <a:br>
                <a:rPr lang="en-US" sz="1200">
                  <a:latin typeface="Gill Sans MT" panose="020B0502020104020203" pitchFamily="34" charset="0"/>
                </a:rPr>
              </a:br>
              <a:br>
                <a:rPr lang="en-US" sz="1200">
                  <a:latin typeface="Gill Sans MT" panose="020B0502020104020203" pitchFamily="34" charset="0"/>
                </a:rPr>
              </a:br>
              <a:r>
                <a:rPr lang="en-US" sz="1200">
                  <a:latin typeface="Gill Sans MT" panose="020B0502020104020203" pitchFamily="34" charset="0"/>
                </a:rPr>
                <a:t>     STRATEGIC PLAN Q5-6</a:t>
              </a:r>
            </a:p>
          </p:txBody>
        </p:sp>
        <p:pic>
          <p:nvPicPr>
            <p:cNvPr id="7" name="Graphic 6" descr="Lightbulb and gear with solid fill">
              <a:extLst>
                <a:ext uri="{FF2B5EF4-FFF2-40B4-BE49-F238E27FC236}">
                  <a16:creationId xmlns:a16="http://schemas.microsoft.com/office/drawing/2014/main" id="{EBF9CBE1-2754-0021-D75A-F8D8D15238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00189" y="678445"/>
              <a:ext cx="204999" cy="204999"/>
            </a:xfrm>
            <a:prstGeom prst="rect">
              <a:avLst/>
            </a:prstGeom>
          </p:spPr>
        </p:pic>
      </p:grpSp>
    </p:spTree>
    <p:extLst>
      <p:ext uri="{BB962C8B-B14F-4D97-AF65-F5344CB8AC3E}">
        <p14:creationId xmlns:p14="http://schemas.microsoft.com/office/powerpoint/2010/main" val="61889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fade">
                                      <p:cBhvr>
                                        <p:cTn id="32" dur="500"/>
                                        <p:tgtEl>
                                          <p:spTgt spid="4">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Effect transition="in" filter="fade">
                                      <p:cBhvr>
                                        <p:cTn id="37" dur="500"/>
                                        <p:tgtEl>
                                          <p:spTgt spid="4">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9" end="9"/>
                                            </p:txEl>
                                          </p:spTgt>
                                        </p:tgtEl>
                                        <p:attrNameLst>
                                          <p:attrName>style.visibility</p:attrName>
                                        </p:attrNameLst>
                                      </p:cBhvr>
                                      <p:to>
                                        <p:strVal val="visible"/>
                                      </p:to>
                                    </p:set>
                                    <p:animEffect transition="in" filter="fade">
                                      <p:cBhvr>
                                        <p:cTn id="42" dur="500"/>
                                        <p:tgtEl>
                                          <p:spTgt spid="4">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animEffect transition="in" filter="fade">
                                      <p:cBhvr>
                                        <p:cTn id="47" dur="500"/>
                                        <p:tgtEl>
                                          <p:spTgt spid="4">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11" end="11"/>
                                            </p:txEl>
                                          </p:spTgt>
                                        </p:tgtEl>
                                        <p:attrNameLst>
                                          <p:attrName>style.visibility</p:attrName>
                                        </p:attrNameLst>
                                      </p:cBhvr>
                                      <p:to>
                                        <p:strVal val="visible"/>
                                      </p:to>
                                    </p:set>
                                    <p:animEffect transition="in" filter="fade">
                                      <p:cBhvr>
                                        <p:cTn id="52"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2EBB3-6947-BF2A-184A-F116E4D70E5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73A7736-5635-DCC6-3A79-40EC6729690A}"/>
              </a:ext>
            </a:extLst>
          </p:cNvPr>
          <p:cNvSpPr>
            <a:spLocks noGrp="1"/>
          </p:cNvSpPr>
          <p:nvPr>
            <p:ph type="title"/>
          </p:nvPr>
        </p:nvSpPr>
        <p:spPr>
          <a:xfrm>
            <a:off x="1747776" y="365125"/>
            <a:ext cx="9606023" cy="914400"/>
          </a:xfrm>
        </p:spPr>
        <p:txBody>
          <a:bodyPr anchor="t">
            <a:normAutofit/>
          </a:bodyPr>
          <a:lstStyle/>
          <a:p>
            <a:r>
              <a:rPr lang="en-US" sz="3700">
                <a:latin typeface="Gill Sans MT" panose="020B0502020104020203" pitchFamily="34" charset="0"/>
              </a:rPr>
              <a:t>Take action to address rumors</a:t>
            </a:r>
          </a:p>
        </p:txBody>
      </p:sp>
      <p:sp>
        <p:nvSpPr>
          <p:cNvPr id="5" name="Slide Number Placeholder 4">
            <a:extLst>
              <a:ext uri="{FF2B5EF4-FFF2-40B4-BE49-F238E27FC236}">
                <a16:creationId xmlns:a16="http://schemas.microsoft.com/office/drawing/2014/main" id="{D7881194-CD10-7F28-94F6-E201346CEB4B}"/>
              </a:ext>
            </a:extLst>
          </p:cNvPr>
          <p:cNvSpPr>
            <a:spLocks noGrp="1"/>
          </p:cNvSpPr>
          <p:nvPr>
            <p:ph type="sldNum" sz="quarter" idx="12"/>
          </p:nvPr>
        </p:nvSpPr>
        <p:spPr/>
        <p:txBody>
          <a:bodyPr anchor="ctr">
            <a:normAutofit/>
          </a:bodyPr>
          <a:lstStyle/>
          <a:p>
            <a:pPr>
              <a:spcAft>
                <a:spcPts val="600"/>
              </a:spcAft>
            </a:pPr>
            <a:fld id="{F7013289-FD22-E848-BC13-D8FFC3676169}" type="slidenum">
              <a:rPr lang="en-US" smtClean="0"/>
              <a:pPr>
                <a:spcAft>
                  <a:spcPts val="600"/>
                </a:spcAft>
              </a:pPr>
              <a:t>28</a:t>
            </a:fld>
            <a:endParaRPr lang="en-US"/>
          </a:p>
        </p:txBody>
      </p:sp>
      <p:sp>
        <p:nvSpPr>
          <p:cNvPr id="9" name="Arrow: Pentagon 8">
            <a:extLst>
              <a:ext uri="{FF2B5EF4-FFF2-40B4-BE49-F238E27FC236}">
                <a16:creationId xmlns:a16="http://schemas.microsoft.com/office/drawing/2014/main" id="{DF96B853-EF11-F9C3-D0ED-C41F2BF58AF4}"/>
              </a:ext>
            </a:extLst>
          </p:cNvPr>
          <p:cNvSpPr/>
          <p:nvPr/>
        </p:nvSpPr>
        <p:spPr>
          <a:xfrm>
            <a:off x="0" y="405634"/>
            <a:ext cx="1585732" cy="607148"/>
          </a:xfrm>
          <a:prstGeom prst="homePlate">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Gill Sans MT" panose="020B0502020104020203" pitchFamily="34" charset="0"/>
              </a:rPr>
              <a:t>STEP 2</a:t>
            </a:r>
          </a:p>
        </p:txBody>
      </p:sp>
      <p:sp>
        <p:nvSpPr>
          <p:cNvPr id="2" name="Title 5">
            <a:extLst>
              <a:ext uri="{FF2B5EF4-FFF2-40B4-BE49-F238E27FC236}">
                <a16:creationId xmlns:a16="http://schemas.microsoft.com/office/drawing/2014/main" id="{2E6EF96E-FC79-638E-716C-2C5D668C5582}"/>
              </a:ext>
            </a:extLst>
          </p:cNvPr>
          <p:cNvSpPr txBox="1">
            <a:spLocks/>
          </p:cNvSpPr>
          <p:nvPr/>
        </p:nvSpPr>
        <p:spPr>
          <a:xfrm>
            <a:off x="1747777" y="1015234"/>
            <a:ext cx="9768066" cy="44780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0" kern="1200">
                <a:solidFill>
                  <a:srgbClr val="0072CE"/>
                </a:solidFill>
                <a:latin typeface="Arial" panose="020B0604020202020204" pitchFamily="34" charset="0"/>
                <a:ea typeface="+mj-ea"/>
                <a:cs typeface="Arial" panose="020B0604020202020204" pitchFamily="34" charset="0"/>
              </a:defRPr>
            </a:lvl1pPr>
          </a:lstStyle>
          <a:p>
            <a:r>
              <a:rPr lang="en-US" sz="2400">
                <a:solidFill>
                  <a:schemeClr val="accent2"/>
                </a:solidFill>
                <a:latin typeface="Gill Sans MT" panose="020B0502020104020203" pitchFamily="34" charset="0"/>
              </a:rPr>
              <a:t>Choose an action approach</a:t>
            </a:r>
          </a:p>
        </p:txBody>
      </p:sp>
      <p:graphicFrame>
        <p:nvGraphicFramePr>
          <p:cNvPr id="4" name="Content Placeholder 3" descr="orange icons to choose an action approach">
            <a:extLst>
              <a:ext uri="{FF2B5EF4-FFF2-40B4-BE49-F238E27FC236}">
                <a16:creationId xmlns:a16="http://schemas.microsoft.com/office/drawing/2014/main" id="{49B7893F-3357-C6C2-A25F-2270FBCF125C}"/>
              </a:ext>
            </a:extLst>
          </p:cNvPr>
          <p:cNvGraphicFramePr>
            <a:graphicFrameLocks/>
          </p:cNvGraphicFramePr>
          <p:nvPr>
            <p:extLst>
              <p:ext uri="{D42A27DB-BD31-4B8C-83A1-F6EECF244321}">
                <p14:modId xmlns:p14="http://schemas.microsoft.com/office/powerpoint/2010/main" val="84915291"/>
              </p:ext>
            </p:extLst>
          </p:nvPr>
        </p:nvGraphicFramePr>
        <p:xfrm>
          <a:off x="838200" y="1446835"/>
          <a:ext cx="10412392" cy="43868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6365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A39A8-1443-393B-CAEA-56D82F98F1C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4F1B81E-5B82-99F4-CF66-232AAAED61EC}"/>
              </a:ext>
            </a:extLst>
          </p:cNvPr>
          <p:cNvSpPr>
            <a:spLocks noGrp="1"/>
          </p:cNvSpPr>
          <p:nvPr>
            <p:ph type="title"/>
          </p:nvPr>
        </p:nvSpPr>
        <p:spPr>
          <a:xfrm>
            <a:off x="1747776" y="365125"/>
            <a:ext cx="9606023" cy="914400"/>
          </a:xfrm>
        </p:spPr>
        <p:txBody>
          <a:bodyPr anchor="t">
            <a:normAutofit/>
          </a:bodyPr>
          <a:lstStyle/>
          <a:p>
            <a:r>
              <a:rPr lang="en-US" sz="3700">
                <a:latin typeface="Gill Sans MT" panose="020B0502020104020203" pitchFamily="34" charset="0"/>
              </a:rPr>
              <a:t>Take action to address rumors</a:t>
            </a:r>
          </a:p>
        </p:txBody>
      </p:sp>
      <p:sp>
        <p:nvSpPr>
          <p:cNvPr id="5" name="Slide Number Placeholder 4">
            <a:extLst>
              <a:ext uri="{FF2B5EF4-FFF2-40B4-BE49-F238E27FC236}">
                <a16:creationId xmlns:a16="http://schemas.microsoft.com/office/drawing/2014/main" id="{5B189AE0-8C47-DCAD-6952-F494D8411369}"/>
              </a:ext>
            </a:extLst>
          </p:cNvPr>
          <p:cNvSpPr>
            <a:spLocks noGrp="1"/>
          </p:cNvSpPr>
          <p:nvPr>
            <p:ph type="sldNum" sz="quarter" idx="12"/>
          </p:nvPr>
        </p:nvSpPr>
        <p:spPr/>
        <p:txBody>
          <a:bodyPr anchor="ctr">
            <a:normAutofit/>
          </a:bodyPr>
          <a:lstStyle/>
          <a:p>
            <a:pPr>
              <a:spcAft>
                <a:spcPts val="600"/>
              </a:spcAft>
            </a:pPr>
            <a:fld id="{F7013289-FD22-E848-BC13-D8FFC3676169}" type="slidenum">
              <a:rPr lang="en-US" smtClean="0"/>
              <a:pPr>
                <a:spcAft>
                  <a:spcPts val="600"/>
                </a:spcAft>
              </a:pPr>
              <a:t>29</a:t>
            </a:fld>
            <a:endParaRPr lang="en-US"/>
          </a:p>
        </p:txBody>
      </p:sp>
      <p:sp>
        <p:nvSpPr>
          <p:cNvPr id="9" name="Arrow: Pentagon 8">
            <a:extLst>
              <a:ext uri="{FF2B5EF4-FFF2-40B4-BE49-F238E27FC236}">
                <a16:creationId xmlns:a16="http://schemas.microsoft.com/office/drawing/2014/main" id="{34F6F219-8532-AAB2-A6FC-FC48EDF6D9F4}"/>
              </a:ext>
            </a:extLst>
          </p:cNvPr>
          <p:cNvSpPr/>
          <p:nvPr/>
        </p:nvSpPr>
        <p:spPr>
          <a:xfrm>
            <a:off x="0" y="405634"/>
            <a:ext cx="1585732" cy="607148"/>
          </a:xfrm>
          <a:prstGeom prst="homePlate">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Gill Sans MT" panose="020B0502020104020203" pitchFamily="34" charset="0"/>
              </a:rPr>
              <a:t>STEP 2</a:t>
            </a:r>
          </a:p>
        </p:txBody>
      </p:sp>
      <p:sp>
        <p:nvSpPr>
          <p:cNvPr id="2" name="Title 5">
            <a:extLst>
              <a:ext uri="{FF2B5EF4-FFF2-40B4-BE49-F238E27FC236}">
                <a16:creationId xmlns:a16="http://schemas.microsoft.com/office/drawing/2014/main" id="{AF8852A4-05D1-7A1C-7376-72BDB3BB6EE3}"/>
              </a:ext>
            </a:extLst>
          </p:cNvPr>
          <p:cNvSpPr txBox="1">
            <a:spLocks/>
          </p:cNvSpPr>
          <p:nvPr/>
        </p:nvSpPr>
        <p:spPr>
          <a:xfrm>
            <a:off x="1747777" y="1015234"/>
            <a:ext cx="9768066" cy="44780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0" kern="1200">
                <a:solidFill>
                  <a:srgbClr val="0072CE"/>
                </a:solidFill>
                <a:latin typeface="Arial" panose="020B0604020202020204" pitchFamily="34" charset="0"/>
                <a:ea typeface="+mj-ea"/>
                <a:cs typeface="Arial" panose="020B0604020202020204" pitchFamily="34" charset="0"/>
              </a:defRPr>
            </a:lvl1pPr>
          </a:lstStyle>
          <a:p>
            <a:r>
              <a:rPr lang="en-US" sz="2400">
                <a:solidFill>
                  <a:schemeClr val="accent2"/>
                </a:solidFill>
                <a:latin typeface="Gill Sans MT" panose="020B0502020104020203" pitchFamily="34" charset="0"/>
              </a:rPr>
              <a:t>Choose an action approach</a:t>
            </a:r>
          </a:p>
        </p:txBody>
      </p:sp>
      <p:sp>
        <p:nvSpPr>
          <p:cNvPr id="3" name="Rectangle 2">
            <a:extLst>
              <a:ext uri="{FF2B5EF4-FFF2-40B4-BE49-F238E27FC236}">
                <a16:creationId xmlns:a16="http://schemas.microsoft.com/office/drawing/2014/main" id="{6C61ACB4-0A2A-D383-F339-BE592E3CD704}"/>
              </a:ext>
            </a:extLst>
          </p:cNvPr>
          <p:cNvSpPr/>
          <p:nvPr/>
        </p:nvSpPr>
        <p:spPr>
          <a:xfrm>
            <a:off x="792480" y="2011680"/>
            <a:ext cx="3322320" cy="447806"/>
          </a:xfrm>
          <a:prstGeom prst="rect">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Gill Sans MT" panose="020B0502020104020203" pitchFamily="34" charset="0"/>
              </a:rPr>
              <a:t>COMMUNICATION GOAL</a:t>
            </a:r>
          </a:p>
        </p:txBody>
      </p:sp>
      <p:sp>
        <p:nvSpPr>
          <p:cNvPr id="7" name="Rectangle 6">
            <a:extLst>
              <a:ext uri="{FF2B5EF4-FFF2-40B4-BE49-F238E27FC236}">
                <a16:creationId xmlns:a16="http://schemas.microsoft.com/office/drawing/2014/main" id="{50D60D2D-C1AB-0B16-9D48-8FB24D162D2C}"/>
              </a:ext>
            </a:extLst>
          </p:cNvPr>
          <p:cNvSpPr/>
          <p:nvPr/>
        </p:nvSpPr>
        <p:spPr>
          <a:xfrm>
            <a:off x="4643119" y="2011680"/>
            <a:ext cx="6872723" cy="447806"/>
          </a:xfrm>
          <a:prstGeom prst="rect">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Gill Sans MT" panose="020B0502020104020203" pitchFamily="34" charset="0"/>
              </a:rPr>
              <a:t>POTENTIAL ACTION APPROACH</a:t>
            </a:r>
          </a:p>
        </p:txBody>
      </p:sp>
      <p:sp>
        <p:nvSpPr>
          <p:cNvPr id="10" name="Content Placeholder 14">
            <a:extLst>
              <a:ext uri="{FF2B5EF4-FFF2-40B4-BE49-F238E27FC236}">
                <a16:creationId xmlns:a16="http://schemas.microsoft.com/office/drawing/2014/main" id="{E033A592-99F7-C9BD-A1D0-5E4A398DDA94}"/>
              </a:ext>
            </a:extLst>
          </p:cNvPr>
          <p:cNvSpPr txBox="1">
            <a:spLocks/>
          </p:cNvSpPr>
          <p:nvPr/>
        </p:nvSpPr>
        <p:spPr>
          <a:xfrm>
            <a:off x="792480" y="2664114"/>
            <a:ext cx="3322320" cy="28121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latin typeface="Gill Sans MT" panose="020B0502020104020203" pitchFamily="34" charset="0"/>
              </a:rPr>
              <a:t>Increase awareness of accurate health information </a:t>
            </a:r>
          </a:p>
          <a:p>
            <a:pPr marL="0" indent="0">
              <a:buFont typeface="Arial" panose="020B0604020202020204" pitchFamily="34" charset="0"/>
              <a:buNone/>
            </a:pPr>
            <a:r>
              <a:rPr lang="en-US" sz="2000">
                <a:solidFill>
                  <a:schemeClr val="accent2"/>
                </a:solidFill>
                <a:latin typeface="Gill Sans MT" panose="020B0502020104020203" pitchFamily="34" charset="0"/>
              </a:rPr>
              <a:t>AND</a:t>
            </a:r>
          </a:p>
          <a:p>
            <a:pPr marL="0" indent="0">
              <a:buFont typeface="Arial" panose="020B0604020202020204" pitchFamily="34" charset="0"/>
              <a:buNone/>
            </a:pPr>
            <a:r>
              <a:rPr lang="en-US" sz="2000">
                <a:latin typeface="Gill Sans MT" panose="020B0502020104020203" pitchFamily="34" charset="0"/>
              </a:rPr>
              <a:t>Increase people’s ability to detect false information</a:t>
            </a:r>
          </a:p>
        </p:txBody>
      </p:sp>
      <p:sp>
        <p:nvSpPr>
          <p:cNvPr id="11" name="Content Placeholder 14">
            <a:extLst>
              <a:ext uri="{FF2B5EF4-FFF2-40B4-BE49-F238E27FC236}">
                <a16:creationId xmlns:a16="http://schemas.microsoft.com/office/drawing/2014/main" id="{D7E00D9C-8942-8EB1-4A5F-B6A5EC2E27A5}"/>
              </a:ext>
            </a:extLst>
          </p:cNvPr>
          <p:cNvSpPr txBox="1">
            <a:spLocks/>
          </p:cNvSpPr>
          <p:nvPr/>
        </p:nvSpPr>
        <p:spPr>
          <a:xfrm>
            <a:off x="4643119" y="2664114"/>
            <a:ext cx="6872724" cy="28121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latin typeface="Gill Sans MT" panose="020B0502020104020203" pitchFamily="34" charset="0"/>
              </a:rPr>
              <a:t>Amplify accurate information.</a:t>
            </a:r>
          </a:p>
          <a:p>
            <a:pPr marL="0" indent="0">
              <a:buFont typeface="Arial" panose="020B0604020202020204" pitchFamily="34" charset="0"/>
              <a:buNone/>
            </a:pPr>
            <a:r>
              <a:rPr lang="en-US" sz="2000">
                <a:solidFill>
                  <a:schemeClr val="accent2"/>
                </a:solidFill>
                <a:latin typeface="Gill Sans MT" panose="020B0502020104020203" pitchFamily="34" charset="0"/>
              </a:rPr>
              <a:t>Share accessible, accurate, tailored, and culturally appropriate information from first-hand or other trusted sources, or point people to credible sources of information. Exposing individuals to factual information may make it easier for them to resist false information when they come across it.</a:t>
            </a:r>
          </a:p>
        </p:txBody>
      </p:sp>
    </p:spTree>
    <p:extLst>
      <p:ext uri="{BB962C8B-B14F-4D97-AF65-F5344CB8AC3E}">
        <p14:creationId xmlns:p14="http://schemas.microsoft.com/office/powerpoint/2010/main" val="155980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AC863-34A0-3126-3FEA-27F11A4E7664}"/>
              </a:ext>
            </a:extLst>
          </p:cNvPr>
          <p:cNvSpPr>
            <a:spLocks noGrp="1"/>
          </p:cNvSpPr>
          <p:nvPr>
            <p:ph type="title"/>
          </p:nvPr>
        </p:nvSpPr>
        <p:spPr>
          <a:xfrm>
            <a:off x="838200" y="674615"/>
            <a:ext cx="10515600" cy="914400"/>
          </a:xfrm>
        </p:spPr>
        <p:txBody>
          <a:bodyPr/>
          <a:lstStyle/>
          <a:p>
            <a:pPr algn="ctr"/>
            <a:r>
              <a:rPr lang="en-US" i="1" dirty="0"/>
              <a:t>Disclaimer and Use Guidance</a:t>
            </a:r>
          </a:p>
        </p:txBody>
      </p:sp>
      <p:sp>
        <p:nvSpPr>
          <p:cNvPr id="3" name="Content Placeholder 2">
            <a:extLst>
              <a:ext uri="{FF2B5EF4-FFF2-40B4-BE49-F238E27FC236}">
                <a16:creationId xmlns:a16="http://schemas.microsoft.com/office/drawing/2014/main" id="{0A4E688F-D871-BC92-7D16-615BB0302C40}"/>
              </a:ext>
            </a:extLst>
          </p:cNvPr>
          <p:cNvSpPr>
            <a:spLocks noGrp="1"/>
          </p:cNvSpPr>
          <p:nvPr>
            <p:ph idx="1"/>
          </p:nvPr>
        </p:nvSpPr>
        <p:spPr>
          <a:xfrm>
            <a:off x="838200" y="1681090"/>
            <a:ext cx="10515600" cy="4142935"/>
          </a:xfrm>
        </p:spPr>
        <p:txBody>
          <a:bodyPr>
            <a:normAutofit lnSpcReduction="10000"/>
          </a:bodyPr>
          <a:lstStyle/>
          <a:p>
            <a:pPr marL="0" indent="0">
              <a:buNone/>
            </a:pPr>
            <a:r>
              <a:rPr lang="en-US" i="1" dirty="0"/>
              <a:t>You can present these slides during rumor management strategic planning sessions. Slides include didactic content, interactive discussion prompts, and relevant presentation details in the speaker notes section. Some slides are optional or alternatives. The following materials are distributed during sessions and complement this deck:</a:t>
            </a:r>
          </a:p>
          <a:p>
            <a:r>
              <a:rPr lang="en-US" i="1" dirty="0"/>
              <a:t>An evaluation survey before and after each session</a:t>
            </a:r>
          </a:p>
          <a:p>
            <a:r>
              <a:rPr lang="en-US" i="1" dirty="0"/>
              <a:t>A ‘cheat sheet</a:t>
            </a:r>
            <a:r>
              <a:rPr lang="en-US" i="1"/>
              <a:t>’ implementation guide </a:t>
            </a:r>
            <a:r>
              <a:rPr lang="en-US" i="1" dirty="0"/>
              <a:t>distilling key didactic learnings</a:t>
            </a:r>
          </a:p>
          <a:p>
            <a:r>
              <a:rPr lang="en-US" i="1" dirty="0"/>
              <a:t>A worksheet participants can use to create their own rumor management action plan, either during or after sessions</a:t>
            </a:r>
          </a:p>
          <a:p>
            <a:pPr marL="0" indent="0">
              <a:buNone/>
            </a:pPr>
            <a:r>
              <a:rPr lang="en-US" i="1" dirty="0"/>
              <a:t>Please tailor these slides to your setting and needs for better uptake.</a:t>
            </a:r>
          </a:p>
        </p:txBody>
      </p:sp>
      <p:sp>
        <p:nvSpPr>
          <p:cNvPr id="4" name="Slide Number Placeholder 3">
            <a:extLst>
              <a:ext uri="{FF2B5EF4-FFF2-40B4-BE49-F238E27FC236}">
                <a16:creationId xmlns:a16="http://schemas.microsoft.com/office/drawing/2014/main" id="{B4408E19-FE06-50CA-00B1-74FE5A430EFC}"/>
              </a:ext>
            </a:extLst>
          </p:cNvPr>
          <p:cNvSpPr>
            <a:spLocks noGrp="1"/>
          </p:cNvSpPr>
          <p:nvPr>
            <p:ph type="sldNum" sz="quarter" idx="12"/>
          </p:nvPr>
        </p:nvSpPr>
        <p:spPr/>
        <p:txBody>
          <a:bodyPr/>
          <a:lstStyle/>
          <a:p>
            <a:fld id="{F7013289-FD22-E848-BC13-D8FFC3676169}" type="slidenum">
              <a:rPr lang="en-US" smtClean="0"/>
              <a:pPr/>
              <a:t>3</a:t>
            </a:fld>
            <a:endParaRPr lang="en-US"/>
          </a:p>
        </p:txBody>
      </p:sp>
    </p:spTree>
    <p:extLst>
      <p:ext uri="{BB962C8B-B14F-4D97-AF65-F5344CB8AC3E}">
        <p14:creationId xmlns:p14="http://schemas.microsoft.com/office/powerpoint/2010/main" val="18257273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FC878-C12F-7492-AC6C-38910054D4F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069CCA4-5A4B-2121-D8BF-8B15B8251F48}"/>
              </a:ext>
            </a:extLst>
          </p:cNvPr>
          <p:cNvSpPr>
            <a:spLocks noGrp="1"/>
          </p:cNvSpPr>
          <p:nvPr>
            <p:ph type="title"/>
          </p:nvPr>
        </p:nvSpPr>
        <p:spPr>
          <a:xfrm>
            <a:off x="1747776" y="365125"/>
            <a:ext cx="9606023" cy="914400"/>
          </a:xfrm>
        </p:spPr>
        <p:txBody>
          <a:bodyPr anchor="t">
            <a:normAutofit/>
          </a:bodyPr>
          <a:lstStyle/>
          <a:p>
            <a:r>
              <a:rPr lang="en-US" sz="3700" dirty="0">
                <a:latin typeface="Gill Sans MT" panose="020B0502020104020203" pitchFamily="34" charset="0"/>
              </a:rPr>
              <a:t>Take action to address rumors</a:t>
            </a:r>
          </a:p>
        </p:txBody>
      </p:sp>
      <p:sp>
        <p:nvSpPr>
          <p:cNvPr id="5" name="Slide Number Placeholder 4">
            <a:extLst>
              <a:ext uri="{FF2B5EF4-FFF2-40B4-BE49-F238E27FC236}">
                <a16:creationId xmlns:a16="http://schemas.microsoft.com/office/drawing/2014/main" id="{614B5B71-C9A5-6D5F-9414-50E08AC2CF50}"/>
              </a:ext>
            </a:extLst>
          </p:cNvPr>
          <p:cNvSpPr>
            <a:spLocks noGrp="1"/>
          </p:cNvSpPr>
          <p:nvPr>
            <p:ph type="sldNum" sz="quarter" idx="12"/>
          </p:nvPr>
        </p:nvSpPr>
        <p:spPr/>
        <p:txBody>
          <a:bodyPr anchor="ctr">
            <a:normAutofit/>
          </a:bodyPr>
          <a:lstStyle/>
          <a:p>
            <a:pPr>
              <a:spcAft>
                <a:spcPts val="600"/>
              </a:spcAft>
            </a:pPr>
            <a:fld id="{F7013289-FD22-E848-BC13-D8FFC3676169}" type="slidenum">
              <a:rPr lang="en-US" smtClean="0"/>
              <a:pPr>
                <a:spcAft>
                  <a:spcPts val="600"/>
                </a:spcAft>
              </a:pPr>
              <a:t>30</a:t>
            </a:fld>
            <a:endParaRPr lang="en-US"/>
          </a:p>
        </p:txBody>
      </p:sp>
      <p:sp>
        <p:nvSpPr>
          <p:cNvPr id="9" name="Arrow: Pentagon 8">
            <a:extLst>
              <a:ext uri="{FF2B5EF4-FFF2-40B4-BE49-F238E27FC236}">
                <a16:creationId xmlns:a16="http://schemas.microsoft.com/office/drawing/2014/main" id="{913192DC-7076-8C35-9C09-4F6CEBA2B0F2}"/>
              </a:ext>
            </a:extLst>
          </p:cNvPr>
          <p:cNvSpPr/>
          <p:nvPr/>
        </p:nvSpPr>
        <p:spPr>
          <a:xfrm>
            <a:off x="0" y="405634"/>
            <a:ext cx="1585732" cy="607148"/>
          </a:xfrm>
          <a:prstGeom prst="homePlate">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Gill Sans MT" panose="020B0502020104020203" pitchFamily="34" charset="0"/>
              </a:rPr>
              <a:t>STEP 2</a:t>
            </a:r>
          </a:p>
        </p:txBody>
      </p:sp>
      <p:sp>
        <p:nvSpPr>
          <p:cNvPr id="2" name="Title 5">
            <a:extLst>
              <a:ext uri="{FF2B5EF4-FFF2-40B4-BE49-F238E27FC236}">
                <a16:creationId xmlns:a16="http://schemas.microsoft.com/office/drawing/2014/main" id="{B35C0BE9-A794-DFEC-3F1F-25E1F50B5833}"/>
              </a:ext>
            </a:extLst>
          </p:cNvPr>
          <p:cNvSpPr txBox="1">
            <a:spLocks/>
          </p:cNvSpPr>
          <p:nvPr/>
        </p:nvSpPr>
        <p:spPr>
          <a:xfrm>
            <a:off x="1747777" y="1015234"/>
            <a:ext cx="9768066" cy="44780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0" kern="1200">
                <a:solidFill>
                  <a:srgbClr val="0072CE"/>
                </a:solidFill>
                <a:latin typeface="Arial" panose="020B0604020202020204" pitchFamily="34" charset="0"/>
                <a:ea typeface="+mj-ea"/>
                <a:cs typeface="Arial" panose="020B0604020202020204" pitchFamily="34" charset="0"/>
              </a:defRPr>
            </a:lvl1pPr>
          </a:lstStyle>
          <a:p>
            <a:r>
              <a:rPr lang="en-US" sz="2400">
                <a:solidFill>
                  <a:schemeClr val="accent2"/>
                </a:solidFill>
                <a:latin typeface="Gill Sans MT" panose="020B0502020104020203" pitchFamily="34" charset="0"/>
              </a:rPr>
              <a:t>Choose an action approach: amplify accurate information</a:t>
            </a:r>
          </a:p>
        </p:txBody>
      </p:sp>
      <p:graphicFrame>
        <p:nvGraphicFramePr>
          <p:cNvPr id="4" name="Table 3">
            <a:extLst>
              <a:ext uri="{FF2B5EF4-FFF2-40B4-BE49-F238E27FC236}">
                <a16:creationId xmlns:a16="http://schemas.microsoft.com/office/drawing/2014/main" id="{6315ED00-CAF3-EFE1-DFA2-6432CE587238}"/>
              </a:ext>
            </a:extLst>
          </p:cNvPr>
          <p:cNvGraphicFramePr>
            <a:graphicFrameLocks noGrp="1"/>
          </p:cNvGraphicFramePr>
          <p:nvPr/>
        </p:nvGraphicFramePr>
        <p:xfrm>
          <a:off x="441890" y="1662890"/>
          <a:ext cx="11308220" cy="4337472"/>
        </p:xfrm>
        <a:graphic>
          <a:graphicData uri="http://schemas.openxmlformats.org/drawingml/2006/table">
            <a:tbl>
              <a:tblPr firstRow="1" bandRow="1">
                <a:tableStyleId>{7E9639D4-E3E2-4D34-9284-5A2195B3D0D7}</a:tableStyleId>
              </a:tblPr>
              <a:tblGrid>
                <a:gridCol w="5470395">
                  <a:extLst>
                    <a:ext uri="{9D8B030D-6E8A-4147-A177-3AD203B41FA5}">
                      <a16:colId xmlns:a16="http://schemas.microsoft.com/office/drawing/2014/main" val="2926937619"/>
                    </a:ext>
                  </a:extLst>
                </a:gridCol>
                <a:gridCol w="5837825">
                  <a:extLst>
                    <a:ext uri="{9D8B030D-6E8A-4147-A177-3AD203B41FA5}">
                      <a16:colId xmlns:a16="http://schemas.microsoft.com/office/drawing/2014/main" val="2378665183"/>
                    </a:ext>
                  </a:extLst>
                </a:gridCol>
              </a:tblGrid>
              <a:tr h="454735">
                <a:tc>
                  <a:txBody>
                    <a:bodyPr/>
                    <a:lstStyle/>
                    <a:p>
                      <a:pPr algn="ctr"/>
                      <a:r>
                        <a:rPr lang="en-US" sz="2000" b="1">
                          <a:latin typeface="Gill Sans MT" panose="020B0502020104020203" pitchFamily="34" charset="0"/>
                        </a:rPr>
                        <a:t>DO</a:t>
                      </a:r>
                    </a:p>
                  </a:txBody>
                  <a:tcPr>
                    <a:solidFill>
                      <a:schemeClr val="accent6">
                        <a:lumMod val="50000"/>
                      </a:schemeClr>
                    </a:solidFill>
                  </a:tcPr>
                </a:tc>
                <a:tc>
                  <a:txBody>
                    <a:bodyPr/>
                    <a:lstStyle/>
                    <a:p>
                      <a:pPr algn="ctr"/>
                      <a:r>
                        <a:rPr lang="en-US" sz="2000" b="1">
                          <a:latin typeface="Gill Sans MT" panose="020B0502020104020203" pitchFamily="34" charset="0"/>
                        </a:rPr>
                        <a:t>DON’T</a:t>
                      </a:r>
                    </a:p>
                  </a:txBody>
                  <a:tcPr>
                    <a:solidFill>
                      <a:srgbClr val="800000"/>
                    </a:solidFill>
                  </a:tcPr>
                </a:tc>
                <a:extLst>
                  <a:ext uri="{0D108BD9-81ED-4DB2-BD59-A6C34878D82A}">
                    <a16:rowId xmlns:a16="http://schemas.microsoft.com/office/drawing/2014/main" val="411190476"/>
                  </a:ext>
                </a:extLst>
              </a:tr>
              <a:tr h="3882737">
                <a:tc>
                  <a:txBody>
                    <a:bodyPr/>
                    <a:lstStyle/>
                    <a:p>
                      <a:pPr marL="285750" indent="-285750">
                        <a:buClr>
                          <a:schemeClr val="accent6">
                            <a:lumMod val="50000"/>
                          </a:schemeClr>
                        </a:buClr>
                        <a:buFont typeface="Wingdings" panose="05000000000000000000" pitchFamily="2" charset="2"/>
                        <a:buChar char="ü"/>
                      </a:pPr>
                      <a:r>
                        <a:rPr lang="en-US">
                          <a:latin typeface="Gill Sans MT" panose="020B0502020104020203" pitchFamily="34" charset="0"/>
                        </a:rPr>
                        <a:t>Use messages that strongly appeal to morals and emotions like disgust and compassion, but not panic.</a:t>
                      </a:r>
                      <a:br>
                        <a:rPr lang="en-US">
                          <a:latin typeface="Gill Sans MT" panose="020B0502020104020203" pitchFamily="34" charset="0"/>
                        </a:rPr>
                      </a:br>
                      <a:endParaRPr lang="en-US">
                        <a:latin typeface="Gill Sans MT" panose="020B0502020104020203" pitchFamily="34" charset="0"/>
                      </a:endParaRPr>
                    </a:p>
                    <a:p>
                      <a:pPr marL="285750" indent="-285750">
                        <a:buClr>
                          <a:schemeClr val="accent6">
                            <a:lumMod val="50000"/>
                          </a:schemeClr>
                        </a:buClr>
                        <a:buFont typeface="Wingdings" panose="05000000000000000000" pitchFamily="2" charset="2"/>
                        <a:buChar char="ü"/>
                      </a:pPr>
                      <a:r>
                        <a:rPr lang="en-US">
                          <a:latin typeface="Gill Sans MT" panose="020B0502020104020203" pitchFamily="34" charset="0"/>
                        </a:rPr>
                        <a:t>Improve audiences’ ability to judge the credibility of sources sharing information related to a rumor, such as by assessing the reputation of a source, whether the author is qualified to discuss the issue, how accurate the information is, etc.</a:t>
                      </a:r>
                      <a:br>
                        <a:rPr lang="en-US">
                          <a:latin typeface="Gill Sans MT" panose="020B0502020104020203" pitchFamily="34" charset="0"/>
                        </a:rPr>
                      </a:br>
                      <a:endParaRPr lang="en-US">
                        <a:latin typeface="Gill Sans MT" panose="020B0502020104020203" pitchFamily="34" charset="0"/>
                      </a:endParaRPr>
                    </a:p>
                    <a:p>
                      <a:pPr marL="285750" indent="-285750">
                        <a:buClr>
                          <a:schemeClr val="accent6">
                            <a:lumMod val="50000"/>
                          </a:schemeClr>
                        </a:buClr>
                        <a:buFont typeface="Wingdings" panose="05000000000000000000" pitchFamily="2" charset="2"/>
                        <a:buChar char="ü"/>
                      </a:pPr>
                      <a:r>
                        <a:rPr lang="en-US">
                          <a:latin typeface="Gill Sans MT" panose="020B0502020104020203" pitchFamily="34" charset="0"/>
                        </a:rPr>
                        <a:t>Empower audiences to amplify factual information in their circles.</a:t>
                      </a:r>
                      <a:endParaRPr lang="en-US" sz="1800">
                        <a:latin typeface="Gill Sans MT" panose="020B0502020104020203" pitchFamily="34" charset="0"/>
                      </a:endParaRPr>
                    </a:p>
                  </a:txBody>
                  <a:tcPr/>
                </a:tc>
                <a:tc>
                  <a:txBody>
                    <a:bodyPr/>
                    <a:lstStyle/>
                    <a:p>
                      <a:pPr marL="285750" indent="-285750">
                        <a:buClr>
                          <a:srgbClr val="800000"/>
                        </a:buClr>
                        <a:buFont typeface="Gill Sans MT" panose="020B0502020104020203" pitchFamily="34" charset="0"/>
                        <a:buChar char="×"/>
                      </a:pPr>
                      <a:r>
                        <a:rPr lang="en-US">
                          <a:latin typeface="Gill Sans MT" panose="020B0502020104020203" pitchFamily="34" charset="0"/>
                        </a:rPr>
                        <a:t>Worry that reframing messages may negatively impact people outside your target audience. Evidence suggests this is unlikely.</a:t>
                      </a:r>
                      <a:br>
                        <a:rPr lang="en-US">
                          <a:latin typeface="Gill Sans MT" panose="020B0502020104020203" pitchFamily="34" charset="0"/>
                        </a:rPr>
                      </a:br>
                      <a:endParaRPr lang="en-US">
                        <a:latin typeface="Gill Sans MT" panose="020B0502020104020203" pitchFamily="34" charset="0"/>
                      </a:endParaRPr>
                    </a:p>
                    <a:p>
                      <a:pPr marL="285750" indent="-285750">
                        <a:buClr>
                          <a:srgbClr val="800000"/>
                        </a:buClr>
                        <a:buFont typeface="Gill Sans MT" panose="020B0502020104020203" pitchFamily="34" charset="0"/>
                        <a:buChar char="×"/>
                      </a:pPr>
                      <a:r>
                        <a:rPr lang="en-US">
                          <a:latin typeface="Gill Sans MT" panose="020B0502020104020203" pitchFamily="34" charset="0"/>
                        </a:rPr>
                        <a:t>Ignore possible problems, such as others twisting your messages or public officials or influencers discrediting you to further their own agendas.</a:t>
                      </a:r>
                      <a:endParaRPr lang="en-US" sz="1800">
                        <a:latin typeface="Gill Sans MT" panose="020B0502020104020203" pitchFamily="34" charset="0"/>
                      </a:endParaRPr>
                    </a:p>
                  </a:txBody>
                  <a:tcPr/>
                </a:tc>
                <a:extLst>
                  <a:ext uri="{0D108BD9-81ED-4DB2-BD59-A6C34878D82A}">
                    <a16:rowId xmlns:a16="http://schemas.microsoft.com/office/drawing/2014/main" val="3432542261"/>
                  </a:ext>
                </a:extLst>
              </a:tr>
            </a:tbl>
          </a:graphicData>
        </a:graphic>
      </p:graphicFrame>
    </p:spTree>
    <p:extLst>
      <p:ext uri="{BB962C8B-B14F-4D97-AF65-F5344CB8AC3E}">
        <p14:creationId xmlns:p14="http://schemas.microsoft.com/office/powerpoint/2010/main" val="1659191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6642A-E9E8-0FFF-8846-C902705B5EE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F1F0EBA-C3A0-CBEB-7E60-8EC563DFCACD}"/>
              </a:ext>
            </a:extLst>
          </p:cNvPr>
          <p:cNvSpPr>
            <a:spLocks noGrp="1"/>
          </p:cNvSpPr>
          <p:nvPr>
            <p:ph type="title"/>
          </p:nvPr>
        </p:nvSpPr>
        <p:spPr>
          <a:xfrm>
            <a:off x="1747776" y="365125"/>
            <a:ext cx="9606023" cy="914400"/>
          </a:xfrm>
        </p:spPr>
        <p:txBody>
          <a:bodyPr anchor="t">
            <a:normAutofit/>
          </a:bodyPr>
          <a:lstStyle/>
          <a:p>
            <a:r>
              <a:rPr lang="en-US" sz="3700">
                <a:latin typeface="Gill Sans MT" panose="020B0502020104020203" pitchFamily="34" charset="0"/>
              </a:rPr>
              <a:t>Take action to address rumors</a:t>
            </a:r>
          </a:p>
        </p:txBody>
      </p:sp>
      <p:sp>
        <p:nvSpPr>
          <p:cNvPr id="5" name="Slide Number Placeholder 4">
            <a:extLst>
              <a:ext uri="{FF2B5EF4-FFF2-40B4-BE49-F238E27FC236}">
                <a16:creationId xmlns:a16="http://schemas.microsoft.com/office/drawing/2014/main" id="{666BB47E-4251-A3EE-3B34-A58A3361CDEF}"/>
              </a:ext>
            </a:extLst>
          </p:cNvPr>
          <p:cNvSpPr>
            <a:spLocks noGrp="1"/>
          </p:cNvSpPr>
          <p:nvPr>
            <p:ph type="sldNum" sz="quarter" idx="12"/>
          </p:nvPr>
        </p:nvSpPr>
        <p:spPr/>
        <p:txBody>
          <a:bodyPr anchor="ctr">
            <a:normAutofit/>
          </a:bodyPr>
          <a:lstStyle/>
          <a:p>
            <a:pPr>
              <a:spcAft>
                <a:spcPts val="600"/>
              </a:spcAft>
            </a:pPr>
            <a:fld id="{F7013289-FD22-E848-BC13-D8FFC3676169}" type="slidenum">
              <a:rPr lang="en-US" smtClean="0"/>
              <a:pPr>
                <a:spcAft>
                  <a:spcPts val="600"/>
                </a:spcAft>
              </a:pPr>
              <a:t>31</a:t>
            </a:fld>
            <a:endParaRPr lang="en-US"/>
          </a:p>
        </p:txBody>
      </p:sp>
      <p:sp>
        <p:nvSpPr>
          <p:cNvPr id="9" name="Arrow: Pentagon 8">
            <a:extLst>
              <a:ext uri="{FF2B5EF4-FFF2-40B4-BE49-F238E27FC236}">
                <a16:creationId xmlns:a16="http://schemas.microsoft.com/office/drawing/2014/main" id="{0BAC062D-BF3F-5ECA-9654-E68D5EA55DA3}"/>
              </a:ext>
            </a:extLst>
          </p:cNvPr>
          <p:cNvSpPr/>
          <p:nvPr/>
        </p:nvSpPr>
        <p:spPr>
          <a:xfrm>
            <a:off x="0" y="405634"/>
            <a:ext cx="1585732" cy="607148"/>
          </a:xfrm>
          <a:prstGeom prst="homePlate">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Gill Sans MT" panose="020B0502020104020203" pitchFamily="34" charset="0"/>
              </a:rPr>
              <a:t>STEP 2</a:t>
            </a:r>
          </a:p>
        </p:txBody>
      </p:sp>
      <p:sp>
        <p:nvSpPr>
          <p:cNvPr id="2" name="Title 5">
            <a:extLst>
              <a:ext uri="{FF2B5EF4-FFF2-40B4-BE49-F238E27FC236}">
                <a16:creationId xmlns:a16="http://schemas.microsoft.com/office/drawing/2014/main" id="{43667AA1-98E4-34C1-1755-D22682D866C6}"/>
              </a:ext>
            </a:extLst>
          </p:cNvPr>
          <p:cNvSpPr txBox="1">
            <a:spLocks/>
          </p:cNvSpPr>
          <p:nvPr/>
        </p:nvSpPr>
        <p:spPr>
          <a:xfrm>
            <a:off x="1747777" y="1015234"/>
            <a:ext cx="9768066" cy="44780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0" kern="1200">
                <a:solidFill>
                  <a:srgbClr val="0072CE"/>
                </a:solidFill>
                <a:latin typeface="Arial" panose="020B0604020202020204" pitchFamily="34" charset="0"/>
                <a:ea typeface="+mj-ea"/>
                <a:cs typeface="Arial" panose="020B0604020202020204" pitchFamily="34" charset="0"/>
              </a:defRPr>
            </a:lvl1pPr>
          </a:lstStyle>
          <a:p>
            <a:r>
              <a:rPr lang="en-US" sz="2400">
                <a:solidFill>
                  <a:schemeClr val="accent2"/>
                </a:solidFill>
                <a:latin typeface="Gill Sans MT" panose="020B0502020104020203" pitchFamily="34" charset="0"/>
              </a:rPr>
              <a:t>Choose an action approach</a:t>
            </a:r>
          </a:p>
        </p:txBody>
      </p:sp>
      <p:sp>
        <p:nvSpPr>
          <p:cNvPr id="3" name="Rectangle 2">
            <a:extLst>
              <a:ext uri="{FF2B5EF4-FFF2-40B4-BE49-F238E27FC236}">
                <a16:creationId xmlns:a16="http://schemas.microsoft.com/office/drawing/2014/main" id="{0E6B5CEF-F806-BA25-1A70-A7A435561DA2}"/>
              </a:ext>
            </a:extLst>
          </p:cNvPr>
          <p:cNvSpPr/>
          <p:nvPr/>
        </p:nvSpPr>
        <p:spPr>
          <a:xfrm>
            <a:off x="792480" y="2011680"/>
            <a:ext cx="3322320" cy="447806"/>
          </a:xfrm>
          <a:prstGeom prst="rect">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Gill Sans MT" panose="020B0502020104020203" pitchFamily="34" charset="0"/>
              </a:rPr>
              <a:t>COMMUNICATION GOAL</a:t>
            </a:r>
          </a:p>
        </p:txBody>
      </p:sp>
      <p:sp>
        <p:nvSpPr>
          <p:cNvPr id="7" name="Rectangle 6">
            <a:extLst>
              <a:ext uri="{FF2B5EF4-FFF2-40B4-BE49-F238E27FC236}">
                <a16:creationId xmlns:a16="http://schemas.microsoft.com/office/drawing/2014/main" id="{B3D6E738-7B8A-DE78-3B3C-728891F73732}"/>
              </a:ext>
            </a:extLst>
          </p:cNvPr>
          <p:cNvSpPr/>
          <p:nvPr/>
        </p:nvSpPr>
        <p:spPr>
          <a:xfrm>
            <a:off x="4643119" y="2011680"/>
            <a:ext cx="6872723" cy="447806"/>
          </a:xfrm>
          <a:prstGeom prst="rect">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Gill Sans MT" panose="020B0502020104020203" pitchFamily="34" charset="0"/>
              </a:rPr>
              <a:t>POTENTIAL ACTION APPROACH</a:t>
            </a:r>
          </a:p>
        </p:txBody>
      </p:sp>
      <p:sp>
        <p:nvSpPr>
          <p:cNvPr id="10" name="Content Placeholder 14">
            <a:extLst>
              <a:ext uri="{FF2B5EF4-FFF2-40B4-BE49-F238E27FC236}">
                <a16:creationId xmlns:a16="http://schemas.microsoft.com/office/drawing/2014/main" id="{C78785F1-E2A7-DABD-5C03-3454A6E703AE}"/>
              </a:ext>
            </a:extLst>
          </p:cNvPr>
          <p:cNvSpPr txBox="1">
            <a:spLocks/>
          </p:cNvSpPr>
          <p:nvPr/>
        </p:nvSpPr>
        <p:spPr>
          <a:xfrm>
            <a:off x="792480" y="2664114"/>
            <a:ext cx="3322320" cy="28121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latin typeface="Gill Sans MT" panose="020B0502020104020203" pitchFamily="34" charset="0"/>
              </a:rPr>
              <a:t>Increase awareness of accurate health information</a:t>
            </a:r>
          </a:p>
        </p:txBody>
      </p:sp>
      <p:sp>
        <p:nvSpPr>
          <p:cNvPr id="11" name="Content Placeholder 14">
            <a:extLst>
              <a:ext uri="{FF2B5EF4-FFF2-40B4-BE49-F238E27FC236}">
                <a16:creationId xmlns:a16="http://schemas.microsoft.com/office/drawing/2014/main" id="{E2ECFDED-4FEF-972B-A21A-9805DA504FD1}"/>
              </a:ext>
            </a:extLst>
          </p:cNvPr>
          <p:cNvSpPr txBox="1">
            <a:spLocks/>
          </p:cNvSpPr>
          <p:nvPr/>
        </p:nvSpPr>
        <p:spPr>
          <a:xfrm>
            <a:off x="4643119" y="2664114"/>
            <a:ext cx="6872724" cy="330996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latin typeface="Gill Sans MT" panose="020B0502020104020203" pitchFamily="34" charset="0"/>
              </a:rPr>
              <a:t>Fill information voids</a:t>
            </a:r>
          </a:p>
          <a:p>
            <a:pPr marL="0" indent="0">
              <a:buFont typeface="Arial" panose="020B0604020202020204" pitchFamily="34" charset="0"/>
              <a:buNone/>
            </a:pPr>
            <a:r>
              <a:rPr lang="en-US" sz="2000">
                <a:solidFill>
                  <a:srgbClr val="ED7D31"/>
                </a:solidFill>
                <a:latin typeface="Gill Sans MT" panose="020B0502020104020203" pitchFamily="34" charset="0"/>
              </a:rPr>
              <a:t>Quickly provide credible, accessible, and correct information to answer common questions or fill knowledge gaps</a:t>
            </a:r>
          </a:p>
          <a:p>
            <a:pPr marL="0" indent="0">
              <a:spcBef>
                <a:spcPts val="2400"/>
              </a:spcBef>
              <a:buNone/>
            </a:pPr>
            <a:r>
              <a:rPr lang="en-US" sz="2000">
                <a:latin typeface="Gill Sans MT" panose="020B0502020104020203" pitchFamily="34" charset="0"/>
              </a:rPr>
              <a:t>Leverage trusted messengers and engage communities</a:t>
            </a:r>
          </a:p>
          <a:p>
            <a:pPr marL="0" indent="0">
              <a:buNone/>
            </a:pPr>
            <a:r>
              <a:rPr lang="en-US" sz="2000">
                <a:solidFill>
                  <a:schemeClr val="accent2"/>
                </a:solidFill>
                <a:latin typeface="Gill Sans MT" panose="020B0502020104020203" pitchFamily="34" charset="0"/>
              </a:rPr>
              <a:t>Use spokespersons who are trusted by your priority audiences to convey key messages and encourage community participation in health communication. Leveraging trusted messengers can be a low-cost way to build trust</a:t>
            </a:r>
          </a:p>
          <a:p>
            <a:pPr marL="0" indent="0">
              <a:buFont typeface="Arial" panose="020B0604020202020204" pitchFamily="34" charset="0"/>
              <a:buNone/>
            </a:pPr>
            <a:endParaRPr lang="en-US" sz="2000">
              <a:latin typeface="Gill Sans MT" panose="020B0502020104020203" pitchFamily="34" charset="0"/>
            </a:endParaRPr>
          </a:p>
        </p:txBody>
      </p:sp>
    </p:spTree>
    <p:extLst>
      <p:ext uri="{BB962C8B-B14F-4D97-AF65-F5344CB8AC3E}">
        <p14:creationId xmlns:p14="http://schemas.microsoft.com/office/powerpoint/2010/main" val="200923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6642A-E9E8-0FFF-8846-C902705B5EE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F1F0EBA-C3A0-CBEB-7E60-8EC563DFCACD}"/>
              </a:ext>
            </a:extLst>
          </p:cNvPr>
          <p:cNvSpPr>
            <a:spLocks noGrp="1"/>
          </p:cNvSpPr>
          <p:nvPr>
            <p:ph type="title"/>
          </p:nvPr>
        </p:nvSpPr>
        <p:spPr>
          <a:xfrm>
            <a:off x="1747776" y="365125"/>
            <a:ext cx="9606023" cy="914400"/>
          </a:xfrm>
        </p:spPr>
        <p:txBody>
          <a:bodyPr anchor="t">
            <a:normAutofit/>
          </a:bodyPr>
          <a:lstStyle/>
          <a:p>
            <a:r>
              <a:rPr lang="en-US" sz="3700">
                <a:latin typeface="Gill Sans MT" panose="020B0502020104020203" pitchFamily="34" charset="0"/>
              </a:rPr>
              <a:t>Take action to address rumors</a:t>
            </a:r>
          </a:p>
        </p:txBody>
      </p:sp>
      <p:sp>
        <p:nvSpPr>
          <p:cNvPr id="5" name="Slide Number Placeholder 4">
            <a:extLst>
              <a:ext uri="{FF2B5EF4-FFF2-40B4-BE49-F238E27FC236}">
                <a16:creationId xmlns:a16="http://schemas.microsoft.com/office/drawing/2014/main" id="{666BB47E-4251-A3EE-3B34-A58A3361CDEF}"/>
              </a:ext>
            </a:extLst>
          </p:cNvPr>
          <p:cNvSpPr>
            <a:spLocks noGrp="1"/>
          </p:cNvSpPr>
          <p:nvPr>
            <p:ph type="sldNum" sz="quarter" idx="12"/>
          </p:nvPr>
        </p:nvSpPr>
        <p:spPr/>
        <p:txBody>
          <a:bodyPr anchor="ctr">
            <a:normAutofit/>
          </a:bodyPr>
          <a:lstStyle/>
          <a:p>
            <a:pPr>
              <a:spcAft>
                <a:spcPts val="600"/>
              </a:spcAft>
            </a:pPr>
            <a:fld id="{F7013289-FD22-E848-BC13-D8FFC3676169}" type="slidenum">
              <a:rPr lang="en-US" smtClean="0"/>
              <a:pPr>
                <a:spcAft>
                  <a:spcPts val="600"/>
                </a:spcAft>
              </a:pPr>
              <a:t>32</a:t>
            </a:fld>
            <a:endParaRPr lang="en-US"/>
          </a:p>
        </p:txBody>
      </p:sp>
      <p:sp>
        <p:nvSpPr>
          <p:cNvPr id="9" name="Arrow: Pentagon 8">
            <a:extLst>
              <a:ext uri="{FF2B5EF4-FFF2-40B4-BE49-F238E27FC236}">
                <a16:creationId xmlns:a16="http://schemas.microsoft.com/office/drawing/2014/main" id="{0BAC062D-BF3F-5ECA-9654-E68D5EA55DA3}"/>
              </a:ext>
            </a:extLst>
          </p:cNvPr>
          <p:cNvSpPr/>
          <p:nvPr/>
        </p:nvSpPr>
        <p:spPr>
          <a:xfrm>
            <a:off x="0" y="405634"/>
            <a:ext cx="1585732" cy="607148"/>
          </a:xfrm>
          <a:prstGeom prst="homePlate">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Gill Sans MT" panose="020B0502020104020203" pitchFamily="34" charset="0"/>
              </a:rPr>
              <a:t>STEP 2</a:t>
            </a:r>
          </a:p>
        </p:txBody>
      </p:sp>
      <p:sp>
        <p:nvSpPr>
          <p:cNvPr id="2" name="Title 5">
            <a:extLst>
              <a:ext uri="{FF2B5EF4-FFF2-40B4-BE49-F238E27FC236}">
                <a16:creationId xmlns:a16="http://schemas.microsoft.com/office/drawing/2014/main" id="{43667AA1-98E4-34C1-1755-D22682D866C6}"/>
              </a:ext>
            </a:extLst>
          </p:cNvPr>
          <p:cNvSpPr txBox="1">
            <a:spLocks/>
          </p:cNvSpPr>
          <p:nvPr/>
        </p:nvSpPr>
        <p:spPr>
          <a:xfrm>
            <a:off x="1747777" y="1015234"/>
            <a:ext cx="9768066" cy="44780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0" kern="1200">
                <a:solidFill>
                  <a:srgbClr val="0072CE"/>
                </a:solidFill>
                <a:latin typeface="Arial" panose="020B0604020202020204" pitchFamily="34" charset="0"/>
                <a:ea typeface="+mj-ea"/>
                <a:cs typeface="Arial" panose="020B0604020202020204" pitchFamily="34" charset="0"/>
              </a:defRPr>
            </a:lvl1pPr>
          </a:lstStyle>
          <a:p>
            <a:r>
              <a:rPr lang="en-US" sz="2400">
                <a:solidFill>
                  <a:schemeClr val="accent2"/>
                </a:solidFill>
                <a:latin typeface="Gill Sans MT" panose="020B0502020104020203" pitchFamily="34" charset="0"/>
              </a:rPr>
              <a:t>Choose an action approach</a:t>
            </a:r>
          </a:p>
        </p:txBody>
      </p:sp>
      <p:sp>
        <p:nvSpPr>
          <p:cNvPr id="3" name="Rectangle 2">
            <a:extLst>
              <a:ext uri="{FF2B5EF4-FFF2-40B4-BE49-F238E27FC236}">
                <a16:creationId xmlns:a16="http://schemas.microsoft.com/office/drawing/2014/main" id="{0E6B5CEF-F806-BA25-1A70-A7A435561DA2}"/>
              </a:ext>
            </a:extLst>
          </p:cNvPr>
          <p:cNvSpPr/>
          <p:nvPr/>
        </p:nvSpPr>
        <p:spPr>
          <a:xfrm>
            <a:off x="792480" y="2011680"/>
            <a:ext cx="3322320" cy="447806"/>
          </a:xfrm>
          <a:prstGeom prst="rect">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Gill Sans MT" panose="020B0502020104020203" pitchFamily="34" charset="0"/>
              </a:rPr>
              <a:t>COMMUNICATION GOAL</a:t>
            </a:r>
          </a:p>
        </p:txBody>
      </p:sp>
      <p:sp>
        <p:nvSpPr>
          <p:cNvPr id="7" name="Rectangle 6">
            <a:extLst>
              <a:ext uri="{FF2B5EF4-FFF2-40B4-BE49-F238E27FC236}">
                <a16:creationId xmlns:a16="http://schemas.microsoft.com/office/drawing/2014/main" id="{B3D6E738-7B8A-DE78-3B3C-728891F73732}"/>
              </a:ext>
            </a:extLst>
          </p:cNvPr>
          <p:cNvSpPr/>
          <p:nvPr/>
        </p:nvSpPr>
        <p:spPr>
          <a:xfrm>
            <a:off x="4643119" y="2011680"/>
            <a:ext cx="6872723" cy="447806"/>
          </a:xfrm>
          <a:prstGeom prst="rect">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Gill Sans MT" panose="020B0502020104020203" pitchFamily="34" charset="0"/>
              </a:rPr>
              <a:t>POTENTIAL ACTION APPROACH</a:t>
            </a:r>
          </a:p>
        </p:txBody>
      </p:sp>
      <p:sp>
        <p:nvSpPr>
          <p:cNvPr id="10" name="Content Placeholder 14">
            <a:extLst>
              <a:ext uri="{FF2B5EF4-FFF2-40B4-BE49-F238E27FC236}">
                <a16:creationId xmlns:a16="http://schemas.microsoft.com/office/drawing/2014/main" id="{C78785F1-E2A7-DABD-5C03-3454A6E703AE}"/>
              </a:ext>
            </a:extLst>
          </p:cNvPr>
          <p:cNvSpPr txBox="1">
            <a:spLocks/>
          </p:cNvSpPr>
          <p:nvPr/>
        </p:nvSpPr>
        <p:spPr>
          <a:xfrm>
            <a:off x="792480" y="2664114"/>
            <a:ext cx="3322320" cy="28121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latin typeface="Gill Sans MT" panose="020B0502020104020203" pitchFamily="34" charset="0"/>
              </a:rPr>
              <a:t>Increase awareness of accurate health information</a:t>
            </a:r>
          </a:p>
        </p:txBody>
      </p:sp>
      <p:sp>
        <p:nvSpPr>
          <p:cNvPr id="11" name="Content Placeholder 14">
            <a:extLst>
              <a:ext uri="{FF2B5EF4-FFF2-40B4-BE49-F238E27FC236}">
                <a16:creationId xmlns:a16="http://schemas.microsoft.com/office/drawing/2014/main" id="{E2ECFDED-4FEF-972B-A21A-9805DA504FD1}"/>
              </a:ext>
            </a:extLst>
          </p:cNvPr>
          <p:cNvSpPr txBox="1">
            <a:spLocks/>
          </p:cNvSpPr>
          <p:nvPr/>
        </p:nvSpPr>
        <p:spPr>
          <a:xfrm>
            <a:off x="4643119" y="2664114"/>
            <a:ext cx="6872724" cy="330996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latin typeface="Gill Sans MT" panose="020B0502020104020203" pitchFamily="34" charset="0"/>
              </a:rPr>
              <a:t>Fill information voids</a:t>
            </a:r>
          </a:p>
          <a:p>
            <a:pPr marL="0" indent="0">
              <a:buFont typeface="Arial" panose="020B0604020202020204" pitchFamily="34" charset="0"/>
              <a:buNone/>
            </a:pPr>
            <a:r>
              <a:rPr lang="en-US" sz="2000">
                <a:solidFill>
                  <a:srgbClr val="ED7D31"/>
                </a:solidFill>
                <a:latin typeface="Gill Sans MT" panose="020B0502020104020203" pitchFamily="34" charset="0"/>
              </a:rPr>
              <a:t>Quickly provide credible, accessible, and correct information to answer common questions or fill knowledge gaps</a:t>
            </a:r>
          </a:p>
        </p:txBody>
      </p:sp>
    </p:spTree>
    <p:extLst>
      <p:ext uri="{BB962C8B-B14F-4D97-AF65-F5344CB8AC3E}">
        <p14:creationId xmlns:p14="http://schemas.microsoft.com/office/powerpoint/2010/main" val="145751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9B94C-43F3-479B-8ED8-F2CC13869BA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A9CA815-BE7F-7A77-E3C1-2F826F82DAFE}"/>
              </a:ext>
            </a:extLst>
          </p:cNvPr>
          <p:cNvSpPr>
            <a:spLocks noGrp="1"/>
          </p:cNvSpPr>
          <p:nvPr>
            <p:ph type="title"/>
          </p:nvPr>
        </p:nvSpPr>
        <p:spPr>
          <a:xfrm>
            <a:off x="1747776" y="365125"/>
            <a:ext cx="9606023" cy="914400"/>
          </a:xfrm>
        </p:spPr>
        <p:txBody>
          <a:bodyPr anchor="t">
            <a:normAutofit/>
          </a:bodyPr>
          <a:lstStyle/>
          <a:p>
            <a:r>
              <a:rPr lang="en-US" sz="3700" dirty="0">
                <a:latin typeface="Gill Sans MT" panose="020B0502020104020203" pitchFamily="34" charset="0"/>
              </a:rPr>
              <a:t>Take action to address rumors</a:t>
            </a:r>
          </a:p>
        </p:txBody>
      </p:sp>
      <p:sp>
        <p:nvSpPr>
          <p:cNvPr id="5" name="Slide Number Placeholder 4">
            <a:extLst>
              <a:ext uri="{FF2B5EF4-FFF2-40B4-BE49-F238E27FC236}">
                <a16:creationId xmlns:a16="http://schemas.microsoft.com/office/drawing/2014/main" id="{E679E8BC-0101-902C-A57C-E047CB9CF79F}"/>
              </a:ext>
            </a:extLst>
          </p:cNvPr>
          <p:cNvSpPr>
            <a:spLocks noGrp="1"/>
          </p:cNvSpPr>
          <p:nvPr>
            <p:ph type="sldNum" sz="quarter" idx="12"/>
          </p:nvPr>
        </p:nvSpPr>
        <p:spPr/>
        <p:txBody>
          <a:bodyPr anchor="ctr">
            <a:normAutofit/>
          </a:bodyPr>
          <a:lstStyle/>
          <a:p>
            <a:pPr>
              <a:spcAft>
                <a:spcPts val="600"/>
              </a:spcAft>
            </a:pPr>
            <a:fld id="{F7013289-FD22-E848-BC13-D8FFC3676169}" type="slidenum">
              <a:rPr lang="en-US" smtClean="0"/>
              <a:pPr>
                <a:spcAft>
                  <a:spcPts val="600"/>
                </a:spcAft>
              </a:pPr>
              <a:t>33</a:t>
            </a:fld>
            <a:endParaRPr lang="en-US"/>
          </a:p>
        </p:txBody>
      </p:sp>
      <p:sp>
        <p:nvSpPr>
          <p:cNvPr id="9" name="Arrow: Pentagon 8">
            <a:extLst>
              <a:ext uri="{FF2B5EF4-FFF2-40B4-BE49-F238E27FC236}">
                <a16:creationId xmlns:a16="http://schemas.microsoft.com/office/drawing/2014/main" id="{2E5B6F21-E6FE-7365-16E4-CF687E7C2ABA}"/>
              </a:ext>
            </a:extLst>
          </p:cNvPr>
          <p:cNvSpPr/>
          <p:nvPr/>
        </p:nvSpPr>
        <p:spPr>
          <a:xfrm>
            <a:off x="0" y="405634"/>
            <a:ext cx="1585732" cy="607148"/>
          </a:xfrm>
          <a:prstGeom prst="homePlate">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Gill Sans MT" panose="020B0502020104020203" pitchFamily="34" charset="0"/>
              </a:rPr>
              <a:t>STEP 2</a:t>
            </a:r>
          </a:p>
        </p:txBody>
      </p:sp>
      <p:sp>
        <p:nvSpPr>
          <p:cNvPr id="2" name="Title 5">
            <a:extLst>
              <a:ext uri="{FF2B5EF4-FFF2-40B4-BE49-F238E27FC236}">
                <a16:creationId xmlns:a16="http://schemas.microsoft.com/office/drawing/2014/main" id="{D73ACC4D-A03A-BBFD-5D21-5A74EC419D09}"/>
              </a:ext>
            </a:extLst>
          </p:cNvPr>
          <p:cNvSpPr txBox="1">
            <a:spLocks/>
          </p:cNvSpPr>
          <p:nvPr/>
        </p:nvSpPr>
        <p:spPr>
          <a:xfrm>
            <a:off x="1747777" y="1015234"/>
            <a:ext cx="9768066" cy="44780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0" kern="1200">
                <a:solidFill>
                  <a:srgbClr val="0072CE"/>
                </a:solidFill>
                <a:latin typeface="Arial" panose="020B0604020202020204" pitchFamily="34" charset="0"/>
                <a:ea typeface="+mj-ea"/>
                <a:cs typeface="Arial" panose="020B0604020202020204" pitchFamily="34" charset="0"/>
              </a:defRPr>
            </a:lvl1pPr>
          </a:lstStyle>
          <a:p>
            <a:r>
              <a:rPr lang="en-US" sz="2400">
                <a:solidFill>
                  <a:schemeClr val="accent2"/>
                </a:solidFill>
                <a:latin typeface="Gill Sans MT" panose="020B0502020104020203" pitchFamily="34" charset="0"/>
              </a:rPr>
              <a:t>Choose an action approach: fill information voids</a:t>
            </a:r>
          </a:p>
        </p:txBody>
      </p:sp>
      <p:graphicFrame>
        <p:nvGraphicFramePr>
          <p:cNvPr id="4" name="Table 3">
            <a:extLst>
              <a:ext uri="{FF2B5EF4-FFF2-40B4-BE49-F238E27FC236}">
                <a16:creationId xmlns:a16="http://schemas.microsoft.com/office/drawing/2014/main" id="{75D61562-5939-954C-4A16-C2396938DE6E}"/>
              </a:ext>
            </a:extLst>
          </p:cNvPr>
          <p:cNvGraphicFramePr>
            <a:graphicFrameLocks noGrp="1"/>
          </p:cNvGraphicFramePr>
          <p:nvPr/>
        </p:nvGraphicFramePr>
        <p:xfrm>
          <a:off x="441890" y="1662890"/>
          <a:ext cx="11308220" cy="4337472"/>
        </p:xfrm>
        <a:graphic>
          <a:graphicData uri="http://schemas.openxmlformats.org/drawingml/2006/table">
            <a:tbl>
              <a:tblPr firstRow="1" bandRow="1">
                <a:tableStyleId>{7E9639D4-E3E2-4D34-9284-5A2195B3D0D7}</a:tableStyleId>
              </a:tblPr>
              <a:tblGrid>
                <a:gridCol w="5470395">
                  <a:extLst>
                    <a:ext uri="{9D8B030D-6E8A-4147-A177-3AD203B41FA5}">
                      <a16:colId xmlns:a16="http://schemas.microsoft.com/office/drawing/2014/main" val="2926937619"/>
                    </a:ext>
                  </a:extLst>
                </a:gridCol>
                <a:gridCol w="5837825">
                  <a:extLst>
                    <a:ext uri="{9D8B030D-6E8A-4147-A177-3AD203B41FA5}">
                      <a16:colId xmlns:a16="http://schemas.microsoft.com/office/drawing/2014/main" val="2378665183"/>
                    </a:ext>
                  </a:extLst>
                </a:gridCol>
              </a:tblGrid>
              <a:tr h="454735">
                <a:tc>
                  <a:txBody>
                    <a:bodyPr/>
                    <a:lstStyle/>
                    <a:p>
                      <a:pPr algn="ctr"/>
                      <a:r>
                        <a:rPr lang="en-US" sz="2000" b="1">
                          <a:latin typeface="Gill Sans MT" panose="020B0502020104020203" pitchFamily="34" charset="0"/>
                        </a:rPr>
                        <a:t>DO</a:t>
                      </a:r>
                    </a:p>
                  </a:txBody>
                  <a:tcPr>
                    <a:solidFill>
                      <a:schemeClr val="accent6">
                        <a:lumMod val="50000"/>
                      </a:schemeClr>
                    </a:solidFill>
                  </a:tcPr>
                </a:tc>
                <a:tc>
                  <a:txBody>
                    <a:bodyPr/>
                    <a:lstStyle/>
                    <a:p>
                      <a:pPr algn="ctr"/>
                      <a:r>
                        <a:rPr lang="en-US" sz="2000" b="1">
                          <a:latin typeface="Gill Sans MT" panose="020B0502020104020203" pitchFamily="34" charset="0"/>
                        </a:rPr>
                        <a:t>DON’T</a:t>
                      </a:r>
                    </a:p>
                  </a:txBody>
                  <a:tcPr>
                    <a:solidFill>
                      <a:srgbClr val="800000"/>
                    </a:solidFill>
                  </a:tcPr>
                </a:tc>
                <a:extLst>
                  <a:ext uri="{0D108BD9-81ED-4DB2-BD59-A6C34878D82A}">
                    <a16:rowId xmlns:a16="http://schemas.microsoft.com/office/drawing/2014/main" val="411190476"/>
                  </a:ext>
                </a:extLst>
              </a:tr>
              <a:tr h="3882737">
                <a:tc>
                  <a:txBody>
                    <a:bodyPr/>
                    <a:lstStyle/>
                    <a:p>
                      <a:pPr marL="285750" indent="-285750">
                        <a:buClr>
                          <a:schemeClr val="accent6">
                            <a:lumMod val="50000"/>
                          </a:schemeClr>
                        </a:buClr>
                        <a:buFont typeface="Wingdings" panose="05000000000000000000" pitchFamily="2" charset="2"/>
                        <a:buChar char="ü"/>
                      </a:pPr>
                      <a:r>
                        <a:rPr lang="en-US">
                          <a:latin typeface="Gill Sans MT" panose="020B0502020104020203" pitchFamily="34" charset="0"/>
                        </a:rPr>
                        <a:t>Act quickly before other actors can fill the void with misinformation. </a:t>
                      </a:r>
                      <a:br>
                        <a:rPr lang="en-US">
                          <a:latin typeface="Gill Sans MT" panose="020B0502020104020203" pitchFamily="34" charset="0"/>
                        </a:rPr>
                      </a:br>
                      <a:endParaRPr lang="en-US">
                        <a:latin typeface="Gill Sans MT" panose="020B0502020104020203" pitchFamily="34" charset="0"/>
                      </a:endParaRPr>
                    </a:p>
                    <a:p>
                      <a:pPr marL="285750" indent="-285750">
                        <a:buClr>
                          <a:schemeClr val="accent6">
                            <a:lumMod val="50000"/>
                          </a:schemeClr>
                        </a:buClr>
                        <a:buFont typeface="Wingdings" panose="05000000000000000000" pitchFamily="2" charset="2"/>
                        <a:buChar char="ü"/>
                      </a:pPr>
                      <a:r>
                        <a:rPr lang="en-US">
                          <a:latin typeface="Gill Sans MT" panose="020B0502020104020203" pitchFamily="34" charset="0"/>
                        </a:rPr>
                        <a:t>Adapt content into different languages. Be sure to maintain the original tone, intent, and style. </a:t>
                      </a:r>
                      <a:br>
                        <a:rPr lang="en-US">
                          <a:latin typeface="Gill Sans MT" panose="020B0502020104020203" pitchFamily="34" charset="0"/>
                        </a:rPr>
                      </a:br>
                      <a:endParaRPr lang="en-US">
                        <a:latin typeface="Gill Sans MT" panose="020B0502020104020203" pitchFamily="34" charset="0"/>
                      </a:endParaRPr>
                    </a:p>
                    <a:p>
                      <a:pPr marL="285750" indent="-285750">
                        <a:buClr>
                          <a:schemeClr val="accent6">
                            <a:lumMod val="50000"/>
                          </a:schemeClr>
                        </a:buClr>
                        <a:buFont typeface="Wingdings" panose="05000000000000000000" pitchFamily="2" charset="2"/>
                        <a:buChar char="ü"/>
                      </a:pPr>
                      <a:r>
                        <a:rPr lang="en-US">
                          <a:latin typeface="Gill Sans MT" panose="020B0502020104020203" pitchFamily="34" charset="0"/>
                        </a:rPr>
                        <a:t>Use simple language and graphics.</a:t>
                      </a:r>
                      <a:endParaRPr lang="en-US" sz="1800">
                        <a:latin typeface="Gill Sans MT" panose="020B0502020104020203" pitchFamily="34" charset="0"/>
                      </a:endParaRPr>
                    </a:p>
                  </a:txBody>
                  <a:tcPr/>
                </a:tc>
                <a:tc>
                  <a:txBody>
                    <a:bodyPr/>
                    <a:lstStyle/>
                    <a:p>
                      <a:pPr marL="285750" indent="-285750">
                        <a:spcAft>
                          <a:spcPts val="1200"/>
                        </a:spcAft>
                        <a:buClr>
                          <a:srgbClr val="800000"/>
                        </a:buClr>
                        <a:buFont typeface="Gill Sans MT" panose="020B0502020104020203" pitchFamily="34" charset="0"/>
                        <a:buChar char="×"/>
                      </a:pPr>
                      <a:r>
                        <a:rPr lang="en-US">
                          <a:latin typeface="Gill Sans MT" panose="020B0502020104020203" pitchFamily="34" charset="0"/>
                        </a:rPr>
                        <a:t>Wait to act. It’s okay to fill information gaps even as scientific evidence is still evolving. </a:t>
                      </a:r>
                    </a:p>
                    <a:p>
                      <a:pPr marL="285750" indent="-285750">
                        <a:spcAft>
                          <a:spcPts val="1200"/>
                        </a:spcAft>
                        <a:buClr>
                          <a:srgbClr val="800000"/>
                        </a:buClr>
                        <a:buFont typeface="Gill Sans MT" panose="020B0502020104020203" pitchFamily="34" charset="0"/>
                        <a:buChar char="×"/>
                      </a:pPr>
                      <a:r>
                        <a:rPr lang="en-US">
                          <a:latin typeface="Gill Sans MT" panose="020B0502020104020203" pitchFamily="34" charset="0"/>
                        </a:rPr>
                        <a:t>Create generic content that is not tailored to diverse audience needs and beliefs.</a:t>
                      </a:r>
                    </a:p>
                    <a:p>
                      <a:pPr marL="285750" indent="-285750">
                        <a:spcAft>
                          <a:spcPts val="1200"/>
                        </a:spcAft>
                        <a:buClr>
                          <a:srgbClr val="800000"/>
                        </a:buClr>
                        <a:buFont typeface="Gill Sans MT" panose="020B0502020104020203" pitchFamily="34" charset="0"/>
                        <a:buChar char="×"/>
                      </a:pPr>
                      <a:r>
                        <a:rPr lang="en-US">
                          <a:latin typeface="Gill Sans MT" panose="020B0502020104020203" pitchFamily="34" charset="0"/>
                        </a:rPr>
                        <a:t>Assume that translating materials into other languages is enough to reach diverse audiences.</a:t>
                      </a:r>
                    </a:p>
                    <a:p>
                      <a:pPr marL="285750" indent="-285750">
                        <a:spcAft>
                          <a:spcPts val="1200"/>
                        </a:spcAft>
                        <a:buClr>
                          <a:srgbClr val="800000"/>
                        </a:buClr>
                        <a:buFont typeface="Gill Sans MT" panose="020B0502020104020203" pitchFamily="34" charset="0"/>
                        <a:buChar char="×"/>
                      </a:pPr>
                      <a:r>
                        <a:rPr lang="en-US">
                          <a:latin typeface="Gill Sans MT" panose="020B0502020104020203" pitchFamily="34" charset="0"/>
                        </a:rPr>
                        <a:t>Assume that telling people about their individual risk of disease will influence their actions.</a:t>
                      </a:r>
                    </a:p>
                    <a:p>
                      <a:pPr marL="285750" indent="-285750">
                        <a:spcAft>
                          <a:spcPts val="1200"/>
                        </a:spcAft>
                        <a:buClr>
                          <a:srgbClr val="800000"/>
                        </a:buClr>
                        <a:buFont typeface="Gill Sans MT" panose="020B0502020104020203" pitchFamily="34" charset="0"/>
                        <a:buChar char="×"/>
                      </a:pPr>
                      <a:r>
                        <a:rPr lang="en-US">
                          <a:latin typeface="Gill Sans MT" panose="020B0502020104020203" pitchFamily="34" charset="0"/>
                        </a:rPr>
                        <a:t>Overemphasizing individual risk may actually increase a person’s unrealistic optimism in not getting or transmitting a disease, particularly as a coping mechanism.</a:t>
                      </a:r>
                      <a:endParaRPr lang="en-US" sz="1800">
                        <a:latin typeface="Gill Sans MT" panose="020B0502020104020203" pitchFamily="34" charset="0"/>
                      </a:endParaRPr>
                    </a:p>
                  </a:txBody>
                  <a:tcPr/>
                </a:tc>
                <a:extLst>
                  <a:ext uri="{0D108BD9-81ED-4DB2-BD59-A6C34878D82A}">
                    <a16:rowId xmlns:a16="http://schemas.microsoft.com/office/drawing/2014/main" val="3432542261"/>
                  </a:ext>
                </a:extLst>
              </a:tr>
            </a:tbl>
          </a:graphicData>
        </a:graphic>
      </p:graphicFrame>
    </p:spTree>
    <p:extLst>
      <p:ext uri="{BB962C8B-B14F-4D97-AF65-F5344CB8AC3E}">
        <p14:creationId xmlns:p14="http://schemas.microsoft.com/office/powerpoint/2010/main" val="37298370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0F5A0-A730-4C9E-964F-62B0C2E650F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A449C88-9240-DE87-F08C-A197320802E0}"/>
              </a:ext>
            </a:extLst>
          </p:cNvPr>
          <p:cNvSpPr>
            <a:spLocks noGrp="1"/>
          </p:cNvSpPr>
          <p:nvPr>
            <p:ph type="title"/>
          </p:nvPr>
        </p:nvSpPr>
        <p:spPr>
          <a:xfrm>
            <a:off x="1747776" y="365125"/>
            <a:ext cx="9606023" cy="914400"/>
          </a:xfrm>
        </p:spPr>
        <p:txBody>
          <a:bodyPr anchor="t">
            <a:normAutofit/>
          </a:bodyPr>
          <a:lstStyle/>
          <a:p>
            <a:r>
              <a:rPr lang="en-US" sz="3700">
                <a:latin typeface="Gill Sans MT" panose="020B0502020104020203" pitchFamily="34" charset="0"/>
              </a:rPr>
              <a:t>Take action to address rumors</a:t>
            </a:r>
          </a:p>
        </p:txBody>
      </p:sp>
      <p:sp>
        <p:nvSpPr>
          <p:cNvPr id="5" name="Slide Number Placeholder 4">
            <a:extLst>
              <a:ext uri="{FF2B5EF4-FFF2-40B4-BE49-F238E27FC236}">
                <a16:creationId xmlns:a16="http://schemas.microsoft.com/office/drawing/2014/main" id="{E610EBB6-24D3-0058-452D-7C994576EC56}"/>
              </a:ext>
            </a:extLst>
          </p:cNvPr>
          <p:cNvSpPr>
            <a:spLocks noGrp="1"/>
          </p:cNvSpPr>
          <p:nvPr>
            <p:ph type="sldNum" sz="quarter" idx="12"/>
          </p:nvPr>
        </p:nvSpPr>
        <p:spPr/>
        <p:txBody>
          <a:bodyPr anchor="ctr">
            <a:normAutofit/>
          </a:bodyPr>
          <a:lstStyle/>
          <a:p>
            <a:pPr>
              <a:spcAft>
                <a:spcPts val="600"/>
              </a:spcAft>
            </a:pPr>
            <a:fld id="{F7013289-FD22-E848-BC13-D8FFC3676169}" type="slidenum">
              <a:rPr lang="en-US" smtClean="0"/>
              <a:pPr>
                <a:spcAft>
                  <a:spcPts val="600"/>
                </a:spcAft>
              </a:pPr>
              <a:t>34</a:t>
            </a:fld>
            <a:endParaRPr lang="en-US"/>
          </a:p>
        </p:txBody>
      </p:sp>
      <p:sp>
        <p:nvSpPr>
          <p:cNvPr id="9" name="Arrow: Pentagon 8">
            <a:extLst>
              <a:ext uri="{FF2B5EF4-FFF2-40B4-BE49-F238E27FC236}">
                <a16:creationId xmlns:a16="http://schemas.microsoft.com/office/drawing/2014/main" id="{D14C0D90-AB1F-DE3D-4289-402ADE8935FF}"/>
              </a:ext>
            </a:extLst>
          </p:cNvPr>
          <p:cNvSpPr/>
          <p:nvPr/>
        </p:nvSpPr>
        <p:spPr>
          <a:xfrm>
            <a:off x="0" y="405634"/>
            <a:ext cx="1585732" cy="607148"/>
          </a:xfrm>
          <a:prstGeom prst="homePlate">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Gill Sans MT" panose="020B0502020104020203" pitchFamily="34" charset="0"/>
              </a:rPr>
              <a:t>STEP 2</a:t>
            </a:r>
          </a:p>
        </p:txBody>
      </p:sp>
      <p:sp>
        <p:nvSpPr>
          <p:cNvPr id="2" name="Title 5">
            <a:extLst>
              <a:ext uri="{FF2B5EF4-FFF2-40B4-BE49-F238E27FC236}">
                <a16:creationId xmlns:a16="http://schemas.microsoft.com/office/drawing/2014/main" id="{47816D47-96F7-D0EC-8F4A-1495D7AB9F2B}"/>
              </a:ext>
            </a:extLst>
          </p:cNvPr>
          <p:cNvSpPr txBox="1">
            <a:spLocks/>
          </p:cNvSpPr>
          <p:nvPr/>
        </p:nvSpPr>
        <p:spPr>
          <a:xfrm>
            <a:off x="1747777" y="1015234"/>
            <a:ext cx="9768066" cy="44780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0" kern="1200">
                <a:solidFill>
                  <a:srgbClr val="0072CE"/>
                </a:solidFill>
                <a:latin typeface="Arial" panose="020B0604020202020204" pitchFamily="34" charset="0"/>
                <a:ea typeface="+mj-ea"/>
                <a:cs typeface="Arial" panose="020B0604020202020204" pitchFamily="34" charset="0"/>
              </a:defRPr>
            </a:lvl1pPr>
          </a:lstStyle>
          <a:p>
            <a:r>
              <a:rPr lang="en-US" sz="2400">
                <a:solidFill>
                  <a:schemeClr val="accent2"/>
                </a:solidFill>
                <a:latin typeface="Gill Sans MT" panose="020B0502020104020203" pitchFamily="34" charset="0"/>
              </a:rPr>
              <a:t>Choose an action approach</a:t>
            </a:r>
          </a:p>
        </p:txBody>
      </p:sp>
      <p:sp>
        <p:nvSpPr>
          <p:cNvPr id="3" name="Rectangle 2">
            <a:extLst>
              <a:ext uri="{FF2B5EF4-FFF2-40B4-BE49-F238E27FC236}">
                <a16:creationId xmlns:a16="http://schemas.microsoft.com/office/drawing/2014/main" id="{A6DCD23B-1991-4AB1-671B-4620162F4F10}"/>
              </a:ext>
            </a:extLst>
          </p:cNvPr>
          <p:cNvSpPr/>
          <p:nvPr/>
        </p:nvSpPr>
        <p:spPr>
          <a:xfrm>
            <a:off x="792480" y="2011680"/>
            <a:ext cx="3322320" cy="447806"/>
          </a:xfrm>
          <a:prstGeom prst="rect">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Gill Sans MT" panose="020B0502020104020203" pitchFamily="34" charset="0"/>
              </a:rPr>
              <a:t>COMMUNICATION GOAL</a:t>
            </a:r>
          </a:p>
        </p:txBody>
      </p:sp>
      <p:sp>
        <p:nvSpPr>
          <p:cNvPr id="7" name="Rectangle 6">
            <a:extLst>
              <a:ext uri="{FF2B5EF4-FFF2-40B4-BE49-F238E27FC236}">
                <a16:creationId xmlns:a16="http://schemas.microsoft.com/office/drawing/2014/main" id="{5AA157BA-C197-4788-FC2B-E61966CCF193}"/>
              </a:ext>
            </a:extLst>
          </p:cNvPr>
          <p:cNvSpPr/>
          <p:nvPr/>
        </p:nvSpPr>
        <p:spPr>
          <a:xfrm>
            <a:off x="4643119" y="2011680"/>
            <a:ext cx="6872723" cy="447806"/>
          </a:xfrm>
          <a:prstGeom prst="rect">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Gill Sans MT" panose="020B0502020104020203" pitchFamily="34" charset="0"/>
              </a:rPr>
              <a:t>POTENTIAL ACTION APPROACH</a:t>
            </a:r>
          </a:p>
        </p:txBody>
      </p:sp>
      <p:sp>
        <p:nvSpPr>
          <p:cNvPr id="10" name="Content Placeholder 14">
            <a:extLst>
              <a:ext uri="{FF2B5EF4-FFF2-40B4-BE49-F238E27FC236}">
                <a16:creationId xmlns:a16="http://schemas.microsoft.com/office/drawing/2014/main" id="{135B9809-465C-4761-A7E3-27AC1F6F9DEC}"/>
              </a:ext>
            </a:extLst>
          </p:cNvPr>
          <p:cNvSpPr txBox="1">
            <a:spLocks/>
          </p:cNvSpPr>
          <p:nvPr/>
        </p:nvSpPr>
        <p:spPr>
          <a:xfrm>
            <a:off x="792480" y="2664114"/>
            <a:ext cx="3322320" cy="28121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latin typeface="Gill Sans MT" panose="020B0502020104020203" pitchFamily="34" charset="0"/>
              </a:rPr>
              <a:t>Increase awareness of accurate health information</a:t>
            </a:r>
          </a:p>
        </p:txBody>
      </p:sp>
      <p:sp>
        <p:nvSpPr>
          <p:cNvPr id="11" name="Content Placeholder 14">
            <a:extLst>
              <a:ext uri="{FF2B5EF4-FFF2-40B4-BE49-F238E27FC236}">
                <a16:creationId xmlns:a16="http://schemas.microsoft.com/office/drawing/2014/main" id="{D0451374-7D3B-EA31-841B-8C6AD151B06F}"/>
              </a:ext>
            </a:extLst>
          </p:cNvPr>
          <p:cNvSpPr txBox="1">
            <a:spLocks/>
          </p:cNvSpPr>
          <p:nvPr/>
        </p:nvSpPr>
        <p:spPr>
          <a:xfrm>
            <a:off x="4643119" y="2664114"/>
            <a:ext cx="6872724" cy="330996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400"/>
              </a:spcBef>
              <a:buNone/>
            </a:pPr>
            <a:r>
              <a:rPr lang="en-US" sz="2000">
                <a:latin typeface="Gill Sans MT" panose="020B0502020104020203" pitchFamily="34" charset="0"/>
              </a:rPr>
              <a:t>Leverage trusted messengers and engage communities</a:t>
            </a:r>
          </a:p>
          <a:p>
            <a:pPr marL="0" indent="0">
              <a:buNone/>
            </a:pPr>
            <a:r>
              <a:rPr lang="en-US" sz="2000">
                <a:solidFill>
                  <a:schemeClr val="accent2"/>
                </a:solidFill>
                <a:latin typeface="Gill Sans MT" panose="020B0502020104020203" pitchFamily="34" charset="0"/>
              </a:rPr>
              <a:t>Use spokespersons who are trusted by your priority audiences to convey key messages and encourage community participation in health communication. Leveraging trusted messengers can be a low-cost way to build trust</a:t>
            </a:r>
          </a:p>
          <a:p>
            <a:pPr marL="0" indent="0">
              <a:buFont typeface="Arial" panose="020B0604020202020204" pitchFamily="34" charset="0"/>
              <a:buNone/>
            </a:pPr>
            <a:endParaRPr lang="en-US" sz="2000">
              <a:latin typeface="Gill Sans MT" panose="020B0502020104020203" pitchFamily="34" charset="0"/>
            </a:endParaRPr>
          </a:p>
        </p:txBody>
      </p:sp>
    </p:spTree>
    <p:extLst>
      <p:ext uri="{BB962C8B-B14F-4D97-AF65-F5344CB8AC3E}">
        <p14:creationId xmlns:p14="http://schemas.microsoft.com/office/powerpoint/2010/main" val="317949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F95E9-A037-C039-0049-AB38C63A308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5CA303D-699E-6819-0847-659FAA9FE632}"/>
              </a:ext>
            </a:extLst>
          </p:cNvPr>
          <p:cNvSpPr>
            <a:spLocks noGrp="1"/>
          </p:cNvSpPr>
          <p:nvPr>
            <p:ph type="title"/>
          </p:nvPr>
        </p:nvSpPr>
        <p:spPr>
          <a:xfrm>
            <a:off x="1747776" y="365125"/>
            <a:ext cx="9606023" cy="914400"/>
          </a:xfrm>
        </p:spPr>
        <p:txBody>
          <a:bodyPr anchor="t">
            <a:normAutofit/>
          </a:bodyPr>
          <a:lstStyle/>
          <a:p>
            <a:r>
              <a:rPr lang="en-US" sz="3700" dirty="0">
                <a:latin typeface="Gill Sans MT" panose="020B0502020104020203" pitchFamily="34" charset="0"/>
              </a:rPr>
              <a:t>Take action to address rumors</a:t>
            </a:r>
          </a:p>
        </p:txBody>
      </p:sp>
      <p:sp>
        <p:nvSpPr>
          <p:cNvPr id="5" name="Slide Number Placeholder 4">
            <a:extLst>
              <a:ext uri="{FF2B5EF4-FFF2-40B4-BE49-F238E27FC236}">
                <a16:creationId xmlns:a16="http://schemas.microsoft.com/office/drawing/2014/main" id="{11CA8A74-63F8-AF06-A537-D2D30953CFBA}"/>
              </a:ext>
            </a:extLst>
          </p:cNvPr>
          <p:cNvSpPr>
            <a:spLocks noGrp="1"/>
          </p:cNvSpPr>
          <p:nvPr>
            <p:ph type="sldNum" sz="quarter" idx="12"/>
          </p:nvPr>
        </p:nvSpPr>
        <p:spPr/>
        <p:txBody>
          <a:bodyPr anchor="ctr">
            <a:normAutofit/>
          </a:bodyPr>
          <a:lstStyle/>
          <a:p>
            <a:pPr>
              <a:spcAft>
                <a:spcPts val="600"/>
              </a:spcAft>
            </a:pPr>
            <a:fld id="{F7013289-FD22-E848-BC13-D8FFC3676169}" type="slidenum">
              <a:rPr lang="en-US" smtClean="0"/>
              <a:pPr>
                <a:spcAft>
                  <a:spcPts val="600"/>
                </a:spcAft>
              </a:pPr>
              <a:t>35</a:t>
            </a:fld>
            <a:endParaRPr lang="en-US"/>
          </a:p>
        </p:txBody>
      </p:sp>
      <p:sp>
        <p:nvSpPr>
          <p:cNvPr id="9" name="Arrow: Pentagon 8">
            <a:extLst>
              <a:ext uri="{FF2B5EF4-FFF2-40B4-BE49-F238E27FC236}">
                <a16:creationId xmlns:a16="http://schemas.microsoft.com/office/drawing/2014/main" id="{65619467-F46B-2632-EB3F-A377AC3B5CB8}"/>
              </a:ext>
            </a:extLst>
          </p:cNvPr>
          <p:cNvSpPr/>
          <p:nvPr/>
        </p:nvSpPr>
        <p:spPr>
          <a:xfrm>
            <a:off x="0" y="405634"/>
            <a:ext cx="1585732" cy="607148"/>
          </a:xfrm>
          <a:prstGeom prst="homePlate">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Gill Sans MT" panose="020B0502020104020203" pitchFamily="34" charset="0"/>
              </a:rPr>
              <a:t>STEP 2</a:t>
            </a:r>
          </a:p>
        </p:txBody>
      </p:sp>
      <p:sp>
        <p:nvSpPr>
          <p:cNvPr id="2" name="Title 5">
            <a:extLst>
              <a:ext uri="{FF2B5EF4-FFF2-40B4-BE49-F238E27FC236}">
                <a16:creationId xmlns:a16="http://schemas.microsoft.com/office/drawing/2014/main" id="{BDEEDFDB-360E-FFB8-9510-53298349BF62}"/>
              </a:ext>
            </a:extLst>
          </p:cNvPr>
          <p:cNvSpPr txBox="1">
            <a:spLocks/>
          </p:cNvSpPr>
          <p:nvPr/>
        </p:nvSpPr>
        <p:spPr>
          <a:xfrm>
            <a:off x="1747777" y="1015234"/>
            <a:ext cx="9768066" cy="44780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0" kern="1200">
                <a:solidFill>
                  <a:srgbClr val="0072CE"/>
                </a:solidFill>
                <a:latin typeface="Arial" panose="020B0604020202020204" pitchFamily="34" charset="0"/>
                <a:ea typeface="+mj-ea"/>
                <a:cs typeface="Arial" panose="020B0604020202020204" pitchFamily="34" charset="0"/>
              </a:defRPr>
            </a:lvl1pPr>
          </a:lstStyle>
          <a:p>
            <a:r>
              <a:rPr lang="en-US" sz="2400">
                <a:solidFill>
                  <a:schemeClr val="accent2"/>
                </a:solidFill>
                <a:latin typeface="Gill Sans MT" panose="020B0502020104020203" pitchFamily="34" charset="0"/>
              </a:rPr>
              <a:t>Choose an action approach: engage trusted messengers &amp; communities</a:t>
            </a:r>
          </a:p>
        </p:txBody>
      </p:sp>
      <p:graphicFrame>
        <p:nvGraphicFramePr>
          <p:cNvPr id="4" name="Table 3">
            <a:extLst>
              <a:ext uri="{FF2B5EF4-FFF2-40B4-BE49-F238E27FC236}">
                <a16:creationId xmlns:a16="http://schemas.microsoft.com/office/drawing/2014/main" id="{2F96EAE3-212D-0BEF-06FB-B9F64609F5B5}"/>
              </a:ext>
            </a:extLst>
          </p:cNvPr>
          <p:cNvGraphicFramePr>
            <a:graphicFrameLocks noGrp="1"/>
          </p:cNvGraphicFramePr>
          <p:nvPr/>
        </p:nvGraphicFramePr>
        <p:xfrm>
          <a:off x="441890" y="1662890"/>
          <a:ext cx="11308220" cy="4337472"/>
        </p:xfrm>
        <a:graphic>
          <a:graphicData uri="http://schemas.openxmlformats.org/drawingml/2006/table">
            <a:tbl>
              <a:tblPr firstRow="1" bandRow="1">
                <a:tableStyleId>{7E9639D4-E3E2-4D34-9284-5A2195B3D0D7}</a:tableStyleId>
              </a:tblPr>
              <a:tblGrid>
                <a:gridCol w="5470395">
                  <a:extLst>
                    <a:ext uri="{9D8B030D-6E8A-4147-A177-3AD203B41FA5}">
                      <a16:colId xmlns:a16="http://schemas.microsoft.com/office/drawing/2014/main" val="2926937619"/>
                    </a:ext>
                  </a:extLst>
                </a:gridCol>
                <a:gridCol w="5837825">
                  <a:extLst>
                    <a:ext uri="{9D8B030D-6E8A-4147-A177-3AD203B41FA5}">
                      <a16:colId xmlns:a16="http://schemas.microsoft.com/office/drawing/2014/main" val="2378665183"/>
                    </a:ext>
                  </a:extLst>
                </a:gridCol>
              </a:tblGrid>
              <a:tr h="454735">
                <a:tc>
                  <a:txBody>
                    <a:bodyPr/>
                    <a:lstStyle/>
                    <a:p>
                      <a:pPr algn="ctr"/>
                      <a:r>
                        <a:rPr lang="en-US" sz="2000" b="1">
                          <a:latin typeface="Gill Sans MT" panose="020B0502020104020203" pitchFamily="34" charset="0"/>
                        </a:rPr>
                        <a:t>DO</a:t>
                      </a:r>
                    </a:p>
                  </a:txBody>
                  <a:tcPr>
                    <a:solidFill>
                      <a:schemeClr val="accent6">
                        <a:lumMod val="50000"/>
                      </a:schemeClr>
                    </a:solidFill>
                  </a:tcPr>
                </a:tc>
                <a:tc>
                  <a:txBody>
                    <a:bodyPr/>
                    <a:lstStyle/>
                    <a:p>
                      <a:pPr algn="ctr"/>
                      <a:r>
                        <a:rPr lang="en-US" sz="2000" b="1">
                          <a:latin typeface="Gill Sans MT" panose="020B0502020104020203" pitchFamily="34" charset="0"/>
                        </a:rPr>
                        <a:t>DON’T</a:t>
                      </a:r>
                    </a:p>
                  </a:txBody>
                  <a:tcPr>
                    <a:solidFill>
                      <a:srgbClr val="800000"/>
                    </a:solidFill>
                  </a:tcPr>
                </a:tc>
                <a:extLst>
                  <a:ext uri="{0D108BD9-81ED-4DB2-BD59-A6C34878D82A}">
                    <a16:rowId xmlns:a16="http://schemas.microsoft.com/office/drawing/2014/main" val="411190476"/>
                  </a:ext>
                </a:extLst>
              </a:tr>
              <a:tr h="3882737">
                <a:tc>
                  <a:txBody>
                    <a:bodyPr/>
                    <a:lstStyle/>
                    <a:p>
                      <a:pPr marL="285750" indent="-285750">
                        <a:buClr>
                          <a:schemeClr val="accent6">
                            <a:lumMod val="50000"/>
                          </a:schemeClr>
                        </a:buClr>
                        <a:buFont typeface="Wingdings" panose="05000000000000000000" pitchFamily="2" charset="2"/>
                        <a:buChar char="ü"/>
                      </a:pPr>
                      <a:r>
                        <a:rPr lang="en-US">
                          <a:latin typeface="Gill Sans MT" panose="020B0502020104020203" pitchFamily="34" charset="0"/>
                        </a:rPr>
                        <a:t>Collaborate with communities to develop culturally appropriate messaging. </a:t>
                      </a:r>
                      <a:br>
                        <a:rPr lang="en-US">
                          <a:latin typeface="Gill Sans MT" panose="020B0502020104020203" pitchFamily="34" charset="0"/>
                        </a:rPr>
                      </a:br>
                      <a:endParaRPr lang="en-US">
                        <a:latin typeface="Gill Sans MT" panose="020B0502020104020203" pitchFamily="34" charset="0"/>
                      </a:endParaRPr>
                    </a:p>
                    <a:p>
                      <a:pPr marL="285750" indent="-285750">
                        <a:buClr>
                          <a:schemeClr val="accent6">
                            <a:lumMod val="50000"/>
                          </a:schemeClr>
                        </a:buClr>
                        <a:buFont typeface="Wingdings" panose="05000000000000000000" pitchFamily="2" charset="2"/>
                        <a:buChar char="ü"/>
                      </a:pPr>
                      <a:r>
                        <a:rPr lang="en-US">
                          <a:latin typeface="Gill Sans MT" panose="020B0502020104020203" pitchFamily="34" charset="0"/>
                        </a:rPr>
                        <a:t>Empower trusted messengers from the community to disseminate accurate information and reject false information.</a:t>
                      </a:r>
                      <a:br>
                        <a:rPr lang="en-US">
                          <a:latin typeface="Gill Sans MT" panose="020B0502020104020203" pitchFamily="34" charset="0"/>
                        </a:rPr>
                      </a:br>
                      <a:endParaRPr lang="en-US">
                        <a:latin typeface="Gill Sans MT" panose="020B0502020104020203" pitchFamily="34" charset="0"/>
                      </a:endParaRPr>
                    </a:p>
                    <a:p>
                      <a:pPr marL="285750" indent="-285750">
                        <a:buClr>
                          <a:schemeClr val="accent6">
                            <a:lumMod val="50000"/>
                          </a:schemeClr>
                        </a:buClr>
                        <a:buFont typeface="Wingdings" panose="05000000000000000000" pitchFamily="2" charset="2"/>
                        <a:buChar char="ü"/>
                      </a:pPr>
                      <a:r>
                        <a:rPr lang="en-US">
                          <a:latin typeface="Gill Sans MT" panose="020B0502020104020203" pitchFamily="34" charset="0"/>
                        </a:rPr>
                        <a:t>Use an in-group spokesperson to better connect with your intended audience.</a:t>
                      </a:r>
                      <a:br>
                        <a:rPr lang="en-US">
                          <a:latin typeface="Gill Sans MT" panose="020B0502020104020203" pitchFamily="34" charset="0"/>
                        </a:rPr>
                      </a:br>
                      <a:endParaRPr lang="en-US">
                        <a:latin typeface="Gill Sans MT" panose="020B0502020104020203" pitchFamily="34" charset="0"/>
                      </a:endParaRPr>
                    </a:p>
                    <a:p>
                      <a:pPr marL="285750" indent="-285750">
                        <a:buClr>
                          <a:schemeClr val="accent6">
                            <a:lumMod val="50000"/>
                          </a:schemeClr>
                        </a:buClr>
                        <a:buFont typeface="Wingdings" panose="05000000000000000000" pitchFamily="2" charset="2"/>
                        <a:buChar char="ü"/>
                      </a:pPr>
                      <a:r>
                        <a:rPr lang="en-US">
                          <a:latin typeface="Gill Sans MT" panose="020B0502020104020203" pitchFamily="34" charset="0"/>
                        </a:rPr>
                        <a:t>Reframe messages to align with the audience’s most important values.</a:t>
                      </a:r>
                      <a:endParaRPr lang="en-US" sz="1800">
                        <a:latin typeface="Gill Sans MT" panose="020B0502020104020203" pitchFamily="34" charset="0"/>
                      </a:endParaRPr>
                    </a:p>
                  </a:txBody>
                  <a:tcPr/>
                </a:tc>
                <a:tc>
                  <a:txBody>
                    <a:bodyPr/>
                    <a:lstStyle/>
                    <a:p>
                      <a:pPr marL="285750" indent="-285750">
                        <a:buClr>
                          <a:srgbClr val="800000"/>
                        </a:buClr>
                        <a:buFont typeface="Gill Sans MT" panose="020B0502020104020203" pitchFamily="34" charset="0"/>
                        <a:buChar char="×"/>
                      </a:pPr>
                      <a:r>
                        <a:rPr lang="en-US">
                          <a:latin typeface="Gill Sans MT" panose="020B0502020104020203" pitchFamily="34" charset="0"/>
                        </a:rPr>
                        <a:t>Overburden resource-limited community organizations with more unpaid work. </a:t>
                      </a:r>
                      <a:br>
                        <a:rPr lang="en-US">
                          <a:latin typeface="Gill Sans MT" panose="020B0502020104020203" pitchFamily="34" charset="0"/>
                        </a:rPr>
                      </a:br>
                      <a:endParaRPr lang="en-US">
                        <a:latin typeface="Gill Sans MT" panose="020B0502020104020203" pitchFamily="34" charset="0"/>
                      </a:endParaRPr>
                    </a:p>
                    <a:p>
                      <a:pPr marL="285750" indent="-285750">
                        <a:buClr>
                          <a:srgbClr val="800000"/>
                        </a:buClr>
                        <a:buFont typeface="Gill Sans MT" panose="020B0502020104020203" pitchFamily="34" charset="0"/>
                        <a:buChar char="×"/>
                      </a:pPr>
                      <a:r>
                        <a:rPr lang="en-US">
                          <a:latin typeface="Gill Sans MT" panose="020B0502020104020203" pitchFamily="34" charset="0"/>
                        </a:rPr>
                        <a:t>Reinforce harmful social norms.</a:t>
                      </a:r>
                      <a:endParaRPr lang="en-US" sz="1800">
                        <a:latin typeface="Gill Sans MT" panose="020B0502020104020203" pitchFamily="34" charset="0"/>
                      </a:endParaRPr>
                    </a:p>
                  </a:txBody>
                  <a:tcPr/>
                </a:tc>
                <a:extLst>
                  <a:ext uri="{0D108BD9-81ED-4DB2-BD59-A6C34878D82A}">
                    <a16:rowId xmlns:a16="http://schemas.microsoft.com/office/drawing/2014/main" val="3432542261"/>
                  </a:ext>
                </a:extLst>
              </a:tr>
            </a:tbl>
          </a:graphicData>
        </a:graphic>
      </p:graphicFrame>
    </p:spTree>
    <p:extLst>
      <p:ext uri="{BB962C8B-B14F-4D97-AF65-F5344CB8AC3E}">
        <p14:creationId xmlns:p14="http://schemas.microsoft.com/office/powerpoint/2010/main" val="37898832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73371-46BB-3D26-9D00-52063705A66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15185B7-0750-D9D6-0CA0-D95529D80709}"/>
              </a:ext>
            </a:extLst>
          </p:cNvPr>
          <p:cNvSpPr>
            <a:spLocks noGrp="1"/>
          </p:cNvSpPr>
          <p:nvPr>
            <p:ph type="title"/>
          </p:nvPr>
        </p:nvSpPr>
        <p:spPr>
          <a:xfrm>
            <a:off x="1747776" y="365125"/>
            <a:ext cx="9606023" cy="914400"/>
          </a:xfrm>
        </p:spPr>
        <p:txBody>
          <a:bodyPr anchor="t">
            <a:normAutofit/>
          </a:bodyPr>
          <a:lstStyle/>
          <a:p>
            <a:r>
              <a:rPr lang="en-US" sz="3700">
                <a:latin typeface="Gill Sans MT" panose="020B0502020104020203" pitchFamily="34" charset="0"/>
              </a:rPr>
              <a:t>Take action to address rumors</a:t>
            </a:r>
          </a:p>
        </p:txBody>
      </p:sp>
      <p:sp>
        <p:nvSpPr>
          <p:cNvPr id="5" name="Slide Number Placeholder 4">
            <a:extLst>
              <a:ext uri="{FF2B5EF4-FFF2-40B4-BE49-F238E27FC236}">
                <a16:creationId xmlns:a16="http://schemas.microsoft.com/office/drawing/2014/main" id="{438CD330-7CF9-F9B2-5805-187369C2B8EF}"/>
              </a:ext>
            </a:extLst>
          </p:cNvPr>
          <p:cNvSpPr>
            <a:spLocks noGrp="1"/>
          </p:cNvSpPr>
          <p:nvPr>
            <p:ph type="sldNum" sz="quarter" idx="12"/>
          </p:nvPr>
        </p:nvSpPr>
        <p:spPr/>
        <p:txBody>
          <a:bodyPr anchor="ctr">
            <a:normAutofit/>
          </a:bodyPr>
          <a:lstStyle/>
          <a:p>
            <a:pPr>
              <a:spcAft>
                <a:spcPts val="600"/>
              </a:spcAft>
            </a:pPr>
            <a:fld id="{F7013289-FD22-E848-BC13-D8FFC3676169}" type="slidenum">
              <a:rPr lang="en-US" smtClean="0"/>
              <a:pPr>
                <a:spcAft>
                  <a:spcPts val="600"/>
                </a:spcAft>
              </a:pPr>
              <a:t>36</a:t>
            </a:fld>
            <a:endParaRPr lang="en-US"/>
          </a:p>
        </p:txBody>
      </p:sp>
      <p:sp>
        <p:nvSpPr>
          <p:cNvPr id="9" name="Arrow: Pentagon 8">
            <a:extLst>
              <a:ext uri="{FF2B5EF4-FFF2-40B4-BE49-F238E27FC236}">
                <a16:creationId xmlns:a16="http://schemas.microsoft.com/office/drawing/2014/main" id="{A5689880-F19D-2ED8-68BF-16B7680758F4}"/>
              </a:ext>
            </a:extLst>
          </p:cNvPr>
          <p:cNvSpPr/>
          <p:nvPr/>
        </p:nvSpPr>
        <p:spPr>
          <a:xfrm>
            <a:off x="0" y="405634"/>
            <a:ext cx="1585732" cy="607148"/>
          </a:xfrm>
          <a:prstGeom prst="homePlate">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Gill Sans MT" panose="020B0502020104020203" pitchFamily="34" charset="0"/>
              </a:rPr>
              <a:t>STEP 2</a:t>
            </a:r>
          </a:p>
        </p:txBody>
      </p:sp>
      <p:sp>
        <p:nvSpPr>
          <p:cNvPr id="2" name="Title 5">
            <a:extLst>
              <a:ext uri="{FF2B5EF4-FFF2-40B4-BE49-F238E27FC236}">
                <a16:creationId xmlns:a16="http://schemas.microsoft.com/office/drawing/2014/main" id="{BAB9F68E-FE02-46A3-DD77-D9DA8D4991BB}"/>
              </a:ext>
            </a:extLst>
          </p:cNvPr>
          <p:cNvSpPr txBox="1">
            <a:spLocks/>
          </p:cNvSpPr>
          <p:nvPr/>
        </p:nvSpPr>
        <p:spPr>
          <a:xfrm>
            <a:off x="1747777" y="1015234"/>
            <a:ext cx="9768066" cy="44780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0" kern="1200">
                <a:solidFill>
                  <a:srgbClr val="0072CE"/>
                </a:solidFill>
                <a:latin typeface="Arial" panose="020B0604020202020204" pitchFamily="34" charset="0"/>
                <a:ea typeface="+mj-ea"/>
                <a:cs typeface="Arial" panose="020B0604020202020204" pitchFamily="34" charset="0"/>
              </a:defRPr>
            </a:lvl1pPr>
          </a:lstStyle>
          <a:p>
            <a:r>
              <a:rPr lang="en-US" sz="2400">
                <a:solidFill>
                  <a:schemeClr val="accent2"/>
                </a:solidFill>
                <a:latin typeface="Gill Sans MT" panose="020B0502020104020203" pitchFamily="34" charset="0"/>
              </a:rPr>
              <a:t>Choose an action approach</a:t>
            </a:r>
          </a:p>
        </p:txBody>
      </p:sp>
      <p:sp>
        <p:nvSpPr>
          <p:cNvPr id="3" name="Rectangle 2">
            <a:extLst>
              <a:ext uri="{FF2B5EF4-FFF2-40B4-BE49-F238E27FC236}">
                <a16:creationId xmlns:a16="http://schemas.microsoft.com/office/drawing/2014/main" id="{366078A1-91EF-6601-DC44-FA4AFAC1E22F}"/>
              </a:ext>
            </a:extLst>
          </p:cNvPr>
          <p:cNvSpPr/>
          <p:nvPr/>
        </p:nvSpPr>
        <p:spPr>
          <a:xfrm>
            <a:off x="792480" y="2011680"/>
            <a:ext cx="3322320" cy="447806"/>
          </a:xfrm>
          <a:prstGeom prst="rect">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Gill Sans MT" panose="020B0502020104020203" pitchFamily="34" charset="0"/>
              </a:rPr>
              <a:t>COMMUNICATION GOAL</a:t>
            </a:r>
          </a:p>
        </p:txBody>
      </p:sp>
      <p:sp>
        <p:nvSpPr>
          <p:cNvPr id="7" name="Rectangle 6">
            <a:extLst>
              <a:ext uri="{FF2B5EF4-FFF2-40B4-BE49-F238E27FC236}">
                <a16:creationId xmlns:a16="http://schemas.microsoft.com/office/drawing/2014/main" id="{F06D016C-4295-75B9-C010-3D61DDF2C3D0}"/>
              </a:ext>
            </a:extLst>
          </p:cNvPr>
          <p:cNvSpPr/>
          <p:nvPr/>
        </p:nvSpPr>
        <p:spPr>
          <a:xfrm>
            <a:off x="4643119" y="2011680"/>
            <a:ext cx="6872723" cy="447806"/>
          </a:xfrm>
          <a:prstGeom prst="rect">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Gill Sans MT" panose="020B0502020104020203" pitchFamily="34" charset="0"/>
              </a:rPr>
              <a:t>ACTION APPROACH</a:t>
            </a:r>
          </a:p>
        </p:txBody>
      </p:sp>
      <p:sp>
        <p:nvSpPr>
          <p:cNvPr id="10" name="Content Placeholder 14">
            <a:extLst>
              <a:ext uri="{FF2B5EF4-FFF2-40B4-BE49-F238E27FC236}">
                <a16:creationId xmlns:a16="http://schemas.microsoft.com/office/drawing/2014/main" id="{040BEAFC-49E4-130E-EBCF-3F3A8BE14C0D}"/>
              </a:ext>
            </a:extLst>
          </p:cNvPr>
          <p:cNvSpPr txBox="1">
            <a:spLocks/>
          </p:cNvSpPr>
          <p:nvPr/>
        </p:nvSpPr>
        <p:spPr>
          <a:xfrm>
            <a:off x="792480" y="2664114"/>
            <a:ext cx="3322320" cy="28121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latin typeface="Gill Sans MT" panose="020B0502020104020203" pitchFamily="34" charset="0"/>
              </a:rPr>
              <a:t>Provide factual alternative explanations</a:t>
            </a:r>
          </a:p>
        </p:txBody>
      </p:sp>
      <p:sp>
        <p:nvSpPr>
          <p:cNvPr id="11" name="Content Placeholder 14">
            <a:extLst>
              <a:ext uri="{FF2B5EF4-FFF2-40B4-BE49-F238E27FC236}">
                <a16:creationId xmlns:a16="http://schemas.microsoft.com/office/drawing/2014/main" id="{F9C692DF-29C6-51BD-2495-7DFCA46A6F72}"/>
              </a:ext>
            </a:extLst>
          </p:cNvPr>
          <p:cNvSpPr txBox="1">
            <a:spLocks/>
          </p:cNvSpPr>
          <p:nvPr/>
        </p:nvSpPr>
        <p:spPr>
          <a:xfrm>
            <a:off x="4643119" y="2664114"/>
            <a:ext cx="6872724" cy="330996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latin typeface="Gill Sans MT" panose="020B0502020104020203" pitchFamily="34" charset="0"/>
              </a:rPr>
              <a:t>Refute, fact-check, or debunk</a:t>
            </a:r>
          </a:p>
          <a:p>
            <a:pPr marL="0" indent="0">
              <a:buFont typeface="Arial" panose="020B0604020202020204" pitchFamily="34" charset="0"/>
              <a:buNone/>
            </a:pPr>
            <a:r>
              <a:rPr lang="en-US" sz="2000">
                <a:solidFill>
                  <a:srgbClr val="ED7D31"/>
                </a:solidFill>
                <a:latin typeface="Gill Sans MT" panose="020B0502020104020203" pitchFamily="34" charset="0"/>
              </a:rPr>
              <a:t>Refute false claims by highlighting factual errors (fact-based debunking), providing other explanations, identifying flawed reasoning or logical fallacies (logic-based debunking), and/or by calling into question the credibility of the source of false information (source-based debunking).</a:t>
            </a:r>
          </a:p>
        </p:txBody>
      </p:sp>
      <p:sp>
        <p:nvSpPr>
          <p:cNvPr id="4" name="Rectangle 3">
            <a:extLst>
              <a:ext uri="{FF2B5EF4-FFF2-40B4-BE49-F238E27FC236}">
                <a16:creationId xmlns:a16="http://schemas.microsoft.com/office/drawing/2014/main" id="{8AC449E6-938A-8C21-EF82-15EE3E7200B0}"/>
              </a:ext>
            </a:extLst>
          </p:cNvPr>
          <p:cNvSpPr/>
          <p:nvPr/>
        </p:nvSpPr>
        <p:spPr>
          <a:xfrm>
            <a:off x="792480" y="5252936"/>
            <a:ext cx="10723363" cy="699844"/>
          </a:xfrm>
          <a:prstGeom prst="rect">
            <a:avLst/>
          </a:prstGeom>
          <a:solidFill>
            <a:srgbClr val="CFD5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8738" algn="just">
              <a:tabLst>
                <a:tab pos="10398125" algn="l"/>
              </a:tabLst>
            </a:pPr>
            <a:r>
              <a:rPr lang="en-US" sz="1400" b="1" dirty="0">
                <a:solidFill>
                  <a:schemeClr val="tx1"/>
                </a:solidFill>
                <a:latin typeface="Gill Sans MT" panose="020B0502020104020203" pitchFamily="34" charset="0"/>
              </a:rPr>
              <a:t>Note:</a:t>
            </a:r>
            <a:r>
              <a:rPr lang="en-US" sz="1400" dirty="0">
                <a:solidFill>
                  <a:schemeClr val="tx1"/>
                </a:solidFill>
                <a:latin typeface="Gill Sans MT" panose="020B0502020104020203" pitchFamily="34" charset="0"/>
              </a:rPr>
              <a:t> Simply stating that a rumor is incorrect/ questionable/ coming from an untrustworthy source is unlikely to dispel rumors.    Alternatives should be robust but not too complex and must maintain the same explanatory appropriateness as the original misinformation.</a:t>
            </a:r>
          </a:p>
        </p:txBody>
      </p:sp>
    </p:spTree>
    <p:extLst>
      <p:ext uri="{BB962C8B-B14F-4D97-AF65-F5344CB8AC3E}">
        <p14:creationId xmlns:p14="http://schemas.microsoft.com/office/powerpoint/2010/main" val="339910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60BC7-D34F-C3F9-A8B7-496DED23A04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982AC06-2D7A-5C24-C167-98DE77215478}"/>
              </a:ext>
            </a:extLst>
          </p:cNvPr>
          <p:cNvSpPr>
            <a:spLocks noGrp="1"/>
          </p:cNvSpPr>
          <p:nvPr>
            <p:ph type="title"/>
          </p:nvPr>
        </p:nvSpPr>
        <p:spPr>
          <a:xfrm>
            <a:off x="1747776" y="365125"/>
            <a:ext cx="9606023" cy="914400"/>
          </a:xfrm>
        </p:spPr>
        <p:txBody>
          <a:bodyPr anchor="t">
            <a:normAutofit/>
          </a:bodyPr>
          <a:lstStyle/>
          <a:p>
            <a:r>
              <a:rPr lang="en-US" sz="3700">
                <a:latin typeface="Gill Sans MT" panose="020B0502020104020203" pitchFamily="34" charset="0"/>
              </a:rPr>
              <a:t>Take action to address rumors</a:t>
            </a:r>
          </a:p>
        </p:txBody>
      </p:sp>
      <p:sp>
        <p:nvSpPr>
          <p:cNvPr id="5" name="Slide Number Placeholder 4">
            <a:extLst>
              <a:ext uri="{FF2B5EF4-FFF2-40B4-BE49-F238E27FC236}">
                <a16:creationId xmlns:a16="http://schemas.microsoft.com/office/drawing/2014/main" id="{0C8EE28A-F930-7E88-CA62-C821ACAD386B}"/>
              </a:ext>
            </a:extLst>
          </p:cNvPr>
          <p:cNvSpPr>
            <a:spLocks noGrp="1"/>
          </p:cNvSpPr>
          <p:nvPr>
            <p:ph type="sldNum" sz="quarter" idx="12"/>
          </p:nvPr>
        </p:nvSpPr>
        <p:spPr/>
        <p:txBody>
          <a:bodyPr anchor="ctr">
            <a:normAutofit/>
          </a:bodyPr>
          <a:lstStyle/>
          <a:p>
            <a:pPr>
              <a:spcAft>
                <a:spcPts val="600"/>
              </a:spcAft>
            </a:pPr>
            <a:fld id="{F7013289-FD22-E848-BC13-D8FFC3676169}" type="slidenum">
              <a:rPr lang="en-US" smtClean="0"/>
              <a:pPr>
                <a:spcAft>
                  <a:spcPts val="600"/>
                </a:spcAft>
              </a:pPr>
              <a:t>37</a:t>
            </a:fld>
            <a:endParaRPr lang="en-US"/>
          </a:p>
        </p:txBody>
      </p:sp>
      <p:sp>
        <p:nvSpPr>
          <p:cNvPr id="9" name="Arrow: Pentagon 8">
            <a:extLst>
              <a:ext uri="{FF2B5EF4-FFF2-40B4-BE49-F238E27FC236}">
                <a16:creationId xmlns:a16="http://schemas.microsoft.com/office/drawing/2014/main" id="{9B8C7403-09B1-FB43-92C2-4CD276152092}"/>
              </a:ext>
            </a:extLst>
          </p:cNvPr>
          <p:cNvSpPr/>
          <p:nvPr/>
        </p:nvSpPr>
        <p:spPr>
          <a:xfrm>
            <a:off x="0" y="405634"/>
            <a:ext cx="1585732" cy="607148"/>
          </a:xfrm>
          <a:prstGeom prst="homePlate">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Gill Sans MT" panose="020B0502020104020203" pitchFamily="34" charset="0"/>
              </a:rPr>
              <a:t>STEP 2</a:t>
            </a:r>
          </a:p>
        </p:txBody>
      </p:sp>
      <p:sp>
        <p:nvSpPr>
          <p:cNvPr id="2" name="Title 5">
            <a:extLst>
              <a:ext uri="{FF2B5EF4-FFF2-40B4-BE49-F238E27FC236}">
                <a16:creationId xmlns:a16="http://schemas.microsoft.com/office/drawing/2014/main" id="{BB45B77D-74CB-ADEA-D45A-45E5D49345F1}"/>
              </a:ext>
            </a:extLst>
          </p:cNvPr>
          <p:cNvSpPr txBox="1">
            <a:spLocks/>
          </p:cNvSpPr>
          <p:nvPr/>
        </p:nvSpPr>
        <p:spPr>
          <a:xfrm>
            <a:off x="1747777" y="1015234"/>
            <a:ext cx="9768066" cy="44780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0" kern="1200">
                <a:solidFill>
                  <a:srgbClr val="0072CE"/>
                </a:solidFill>
                <a:latin typeface="Arial" panose="020B0604020202020204" pitchFamily="34" charset="0"/>
                <a:ea typeface="+mj-ea"/>
                <a:cs typeface="Arial" panose="020B0604020202020204" pitchFamily="34" charset="0"/>
              </a:defRPr>
            </a:lvl1pPr>
          </a:lstStyle>
          <a:p>
            <a:r>
              <a:rPr lang="en-US" sz="2400">
                <a:solidFill>
                  <a:schemeClr val="accent2"/>
                </a:solidFill>
                <a:latin typeface="Gill Sans MT" panose="020B0502020104020203" pitchFamily="34" charset="0"/>
              </a:rPr>
              <a:t>Choose an action approach</a:t>
            </a:r>
          </a:p>
        </p:txBody>
      </p:sp>
      <p:sp>
        <p:nvSpPr>
          <p:cNvPr id="3" name="Rectangle 2">
            <a:extLst>
              <a:ext uri="{FF2B5EF4-FFF2-40B4-BE49-F238E27FC236}">
                <a16:creationId xmlns:a16="http://schemas.microsoft.com/office/drawing/2014/main" id="{EC3E09FC-472E-61B7-6C4F-BF720F627CE4}"/>
              </a:ext>
            </a:extLst>
          </p:cNvPr>
          <p:cNvSpPr/>
          <p:nvPr/>
        </p:nvSpPr>
        <p:spPr>
          <a:xfrm>
            <a:off x="792480" y="2011680"/>
            <a:ext cx="3322320" cy="447806"/>
          </a:xfrm>
          <a:prstGeom prst="rect">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Gill Sans MT" panose="020B0502020104020203" pitchFamily="34" charset="0"/>
              </a:rPr>
              <a:t>COMMUNICATION GOAL</a:t>
            </a:r>
          </a:p>
        </p:txBody>
      </p:sp>
      <p:sp>
        <p:nvSpPr>
          <p:cNvPr id="7" name="Rectangle 6">
            <a:extLst>
              <a:ext uri="{FF2B5EF4-FFF2-40B4-BE49-F238E27FC236}">
                <a16:creationId xmlns:a16="http://schemas.microsoft.com/office/drawing/2014/main" id="{6CC8DBF0-7765-A698-0765-0D01E936AF9D}"/>
              </a:ext>
            </a:extLst>
          </p:cNvPr>
          <p:cNvSpPr/>
          <p:nvPr/>
        </p:nvSpPr>
        <p:spPr>
          <a:xfrm>
            <a:off x="4643119" y="2011680"/>
            <a:ext cx="6872723" cy="447806"/>
          </a:xfrm>
          <a:prstGeom prst="rect">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Gill Sans MT" panose="020B0502020104020203" pitchFamily="34" charset="0"/>
              </a:rPr>
              <a:t>ACTION APPROACH</a:t>
            </a:r>
          </a:p>
        </p:txBody>
      </p:sp>
      <p:sp>
        <p:nvSpPr>
          <p:cNvPr id="10" name="Content Placeholder 14">
            <a:extLst>
              <a:ext uri="{FF2B5EF4-FFF2-40B4-BE49-F238E27FC236}">
                <a16:creationId xmlns:a16="http://schemas.microsoft.com/office/drawing/2014/main" id="{2C0FEDE9-D44A-33E4-1CBA-4351D5F14F10}"/>
              </a:ext>
            </a:extLst>
          </p:cNvPr>
          <p:cNvSpPr txBox="1">
            <a:spLocks/>
          </p:cNvSpPr>
          <p:nvPr/>
        </p:nvSpPr>
        <p:spPr>
          <a:xfrm>
            <a:off x="792480" y="2664114"/>
            <a:ext cx="3322320" cy="28121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latin typeface="Gill Sans MT" panose="020B0502020104020203" pitchFamily="34" charset="0"/>
              </a:rPr>
              <a:t>Increase people’s ability to detect false information</a:t>
            </a:r>
          </a:p>
        </p:txBody>
      </p:sp>
      <p:sp>
        <p:nvSpPr>
          <p:cNvPr id="11" name="Content Placeholder 14">
            <a:extLst>
              <a:ext uri="{FF2B5EF4-FFF2-40B4-BE49-F238E27FC236}">
                <a16:creationId xmlns:a16="http://schemas.microsoft.com/office/drawing/2014/main" id="{71C87BFA-4A58-8F17-0260-2F5EB304C258}"/>
              </a:ext>
            </a:extLst>
          </p:cNvPr>
          <p:cNvSpPr txBox="1">
            <a:spLocks/>
          </p:cNvSpPr>
          <p:nvPr/>
        </p:nvSpPr>
        <p:spPr>
          <a:xfrm>
            <a:off x="4643119" y="2664114"/>
            <a:ext cx="6872724" cy="34217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err="1">
                <a:latin typeface="Gill Sans MT" panose="020B0502020104020203" pitchFamily="34" charset="0"/>
              </a:rPr>
              <a:t>Prebunk</a:t>
            </a:r>
            <a:r>
              <a:rPr lang="en-US" sz="2000">
                <a:latin typeface="Gill Sans MT" panose="020B0502020104020203" pitchFamily="34" charset="0"/>
              </a:rPr>
              <a:t> and inoculate</a:t>
            </a:r>
          </a:p>
          <a:p>
            <a:pPr marL="0" indent="0">
              <a:buFont typeface="Arial" panose="020B0604020202020204" pitchFamily="34" charset="0"/>
              <a:buNone/>
            </a:pPr>
            <a:r>
              <a:rPr lang="en-US" sz="2000">
                <a:solidFill>
                  <a:srgbClr val="ED7D31"/>
                </a:solidFill>
                <a:latin typeface="Gill Sans MT" panose="020B0502020104020203" pitchFamily="34" charset="0"/>
              </a:rPr>
              <a:t>Preemptively refute anticipated false information or manipulation tactics before people are exposed to a rumor, which protects them from believing in the rumor when it comes up eg, by educating people about common tactics of deception or manipulation and encouraging more critical thinking.</a:t>
            </a:r>
          </a:p>
        </p:txBody>
      </p:sp>
    </p:spTree>
    <p:extLst>
      <p:ext uri="{BB962C8B-B14F-4D97-AF65-F5344CB8AC3E}">
        <p14:creationId xmlns:p14="http://schemas.microsoft.com/office/powerpoint/2010/main" val="68632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316CF-4E21-975C-6746-9B487749607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A5367EC-908C-07E0-1E1C-D45C47545347}"/>
              </a:ext>
            </a:extLst>
          </p:cNvPr>
          <p:cNvSpPr>
            <a:spLocks noGrp="1"/>
          </p:cNvSpPr>
          <p:nvPr>
            <p:ph type="title"/>
          </p:nvPr>
        </p:nvSpPr>
        <p:spPr>
          <a:xfrm>
            <a:off x="1747776" y="365125"/>
            <a:ext cx="9606023" cy="914400"/>
          </a:xfrm>
        </p:spPr>
        <p:txBody>
          <a:bodyPr anchor="t">
            <a:normAutofit/>
          </a:bodyPr>
          <a:lstStyle/>
          <a:p>
            <a:r>
              <a:rPr lang="en-US" sz="3700">
                <a:latin typeface="Gill Sans MT" panose="020B0502020104020203" pitchFamily="34" charset="0"/>
              </a:rPr>
              <a:t>Take action to address rumors</a:t>
            </a:r>
          </a:p>
        </p:txBody>
      </p:sp>
      <p:sp>
        <p:nvSpPr>
          <p:cNvPr id="5" name="Slide Number Placeholder 4">
            <a:extLst>
              <a:ext uri="{FF2B5EF4-FFF2-40B4-BE49-F238E27FC236}">
                <a16:creationId xmlns:a16="http://schemas.microsoft.com/office/drawing/2014/main" id="{18F1088E-586F-EAF7-7052-D2E5C2D0FA32}"/>
              </a:ext>
            </a:extLst>
          </p:cNvPr>
          <p:cNvSpPr>
            <a:spLocks noGrp="1"/>
          </p:cNvSpPr>
          <p:nvPr>
            <p:ph type="sldNum" sz="quarter" idx="12"/>
          </p:nvPr>
        </p:nvSpPr>
        <p:spPr/>
        <p:txBody>
          <a:bodyPr anchor="ctr">
            <a:normAutofit/>
          </a:bodyPr>
          <a:lstStyle/>
          <a:p>
            <a:pPr>
              <a:spcAft>
                <a:spcPts val="600"/>
              </a:spcAft>
            </a:pPr>
            <a:fld id="{F7013289-FD22-E848-BC13-D8FFC3676169}" type="slidenum">
              <a:rPr lang="en-US" smtClean="0"/>
              <a:pPr>
                <a:spcAft>
                  <a:spcPts val="600"/>
                </a:spcAft>
              </a:pPr>
              <a:t>38</a:t>
            </a:fld>
            <a:endParaRPr lang="en-US"/>
          </a:p>
        </p:txBody>
      </p:sp>
      <p:sp>
        <p:nvSpPr>
          <p:cNvPr id="9" name="Arrow: Pentagon 8">
            <a:extLst>
              <a:ext uri="{FF2B5EF4-FFF2-40B4-BE49-F238E27FC236}">
                <a16:creationId xmlns:a16="http://schemas.microsoft.com/office/drawing/2014/main" id="{E6862207-75B8-ACBE-D9CF-D27E3C2A47A9}"/>
              </a:ext>
            </a:extLst>
          </p:cNvPr>
          <p:cNvSpPr/>
          <p:nvPr/>
        </p:nvSpPr>
        <p:spPr>
          <a:xfrm>
            <a:off x="0" y="405634"/>
            <a:ext cx="1585732" cy="607148"/>
          </a:xfrm>
          <a:prstGeom prst="homePlate">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Gill Sans MT" panose="020B0502020104020203" pitchFamily="34" charset="0"/>
              </a:rPr>
              <a:t>STEP 2</a:t>
            </a:r>
          </a:p>
        </p:txBody>
      </p:sp>
      <p:sp>
        <p:nvSpPr>
          <p:cNvPr id="2" name="Title 5">
            <a:extLst>
              <a:ext uri="{FF2B5EF4-FFF2-40B4-BE49-F238E27FC236}">
                <a16:creationId xmlns:a16="http://schemas.microsoft.com/office/drawing/2014/main" id="{7D8DBA93-E2AF-3C3E-9BB6-1DCE3B364639}"/>
              </a:ext>
            </a:extLst>
          </p:cNvPr>
          <p:cNvSpPr txBox="1">
            <a:spLocks/>
          </p:cNvSpPr>
          <p:nvPr/>
        </p:nvSpPr>
        <p:spPr>
          <a:xfrm>
            <a:off x="1747777" y="1015234"/>
            <a:ext cx="9768066" cy="44780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0" kern="1200">
                <a:solidFill>
                  <a:srgbClr val="0072CE"/>
                </a:solidFill>
                <a:latin typeface="Arial" panose="020B0604020202020204" pitchFamily="34" charset="0"/>
                <a:ea typeface="+mj-ea"/>
                <a:cs typeface="Arial" panose="020B0604020202020204" pitchFamily="34" charset="0"/>
              </a:defRPr>
            </a:lvl1pPr>
          </a:lstStyle>
          <a:p>
            <a:r>
              <a:rPr lang="en-US" sz="2400">
                <a:solidFill>
                  <a:schemeClr val="accent2"/>
                </a:solidFill>
                <a:latin typeface="Gill Sans MT" panose="020B0502020104020203" pitchFamily="34" charset="0"/>
              </a:rPr>
              <a:t>Choose an action approach: refute, fact-check, debunk, </a:t>
            </a:r>
            <a:r>
              <a:rPr lang="en-US" sz="2400" err="1">
                <a:solidFill>
                  <a:schemeClr val="accent2"/>
                </a:solidFill>
                <a:latin typeface="Gill Sans MT" panose="020B0502020104020203" pitchFamily="34" charset="0"/>
              </a:rPr>
              <a:t>prebunk</a:t>
            </a:r>
            <a:r>
              <a:rPr lang="en-US" sz="2400">
                <a:solidFill>
                  <a:schemeClr val="accent2"/>
                </a:solidFill>
                <a:latin typeface="Gill Sans MT" panose="020B0502020104020203" pitchFamily="34" charset="0"/>
              </a:rPr>
              <a:t>, or inoculate</a:t>
            </a:r>
          </a:p>
          <a:p>
            <a:endParaRPr lang="en-US" sz="2400">
              <a:solidFill>
                <a:schemeClr val="accent2"/>
              </a:solidFill>
              <a:latin typeface="Gill Sans MT" panose="020B0502020104020203" pitchFamily="34" charset="0"/>
            </a:endParaRPr>
          </a:p>
        </p:txBody>
      </p:sp>
      <p:graphicFrame>
        <p:nvGraphicFramePr>
          <p:cNvPr id="4" name="Table 3">
            <a:extLst>
              <a:ext uri="{FF2B5EF4-FFF2-40B4-BE49-F238E27FC236}">
                <a16:creationId xmlns:a16="http://schemas.microsoft.com/office/drawing/2014/main" id="{8CF4DF09-E406-4C31-11B4-09D63C8BE9E3}"/>
              </a:ext>
            </a:extLst>
          </p:cNvPr>
          <p:cNvGraphicFramePr>
            <a:graphicFrameLocks noGrp="1"/>
          </p:cNvGraphicFramePr>
          <p:nvPr/>
        </p:nvGraphicFramePr>
        <p:xfrm>
          <a:off x="441890" y="1662890"/>
          <a:ext cx="11308220" cy="4386655"/>
        </p:xfrm>
        <a:graphic>
          <a:graphicData uri="http://schemas.openxmlformats.org/drawingml/2006/table">
            <a:tbl>
              <a:tblPr firstRow="1" bandRow="1">
                <a:tableStyleId>{7E9639D4-E3E2-4D34-9284-5A2195B3D0D7}</a:tableStyleId>
              </a:tblPr>
              <a:tblGrid>
                <a:gridCol w="6200210">
                  <a:extLst>
                    <a:ext uri="{9D8B030D-6E8A-4147-A177-3AD203B41FA5}">
                      <a16:colId xmlns:a16="http://schemas.microsoft.com/office/drawing/2014/main" val="2926937619"/>
                    </a:ext>
                  </a:extLst>
                </a:gridCol>
                <a:gridCol w="5108010">
                  <a:extLst>
                    <a:ext uri="{9D8B030D-6E8A-4147-A177-3AD203B41FA5}">
                      <a16:colId xmlns:a16="http://schemas.microsoft.com/office/drawing/2014/main" val="2378665183"/>
                    </a:ext>
                  </a:extLst>
                </a:gridCol>
              </a:tblGrid>
              <a:tr h="454735">
                <a:tc>
                  <a:txBody>
                    <a:bodyPr/>
                    <a:lstStyle/>
                    <a:p>
                      <a:pPr algn="ctr"/>
                      <a:r>
                        <a:rPr lang="en-US" sz="1600" b="1">
                          <a:latin typeface="Gill Sans MT" panose="020B0502020104020203" pitchFamily="34" charset="0"/>
                        </a:rPr>
                        <a:t>DO</a:t>
                      </a:r>
                    </a:p>
                  </a:txBody>
                  <a:tcPr anchor="ctr">
                    <a:solidFill>
                      <a:schemeClr val="accent6">
                        <a:lumMod val="50000"/>
                      </a:schemeClr>
                    </a:solidFill>
                  </a:tcPr>
                </a:tc>
                <a:tc>
                  <a:txBody>
                    <a:bodyPr/>
                    <a:lstStyle/>
                    <a:p>
                      <a:pPr algn="ctr"/>
                      <a:r>
                        <a:rPr lang="en-US" sz="1600" b="1">
                          <a:latin typeface="Gill Sans MT" panose="020B0502020104020203" pitchFamily="34" charset="0"/>
                        </a:rPr>
                        <a:t>DON’T</a:t>
                      </a:r>
                    </a:p>
                  </a:txBody>
                  <a:tcPr anchor="ctr">
                    <a:solidFill>
                      <a:srgbClr val="800000"/>
                    </a:solidFill>
                  </a:tcPr>
                </a:tc>
                <a:extLst>
                  <a:ext uri="{0D108BD9-81ED-4DB2-BD59-A6C34878D82A}">
                    <a16:rowId xmlns:a16="http://schemas.microsoft.com/office/drawing/2014/main" val="411190476"/>
                  </a:ext>
                </a:extLst>
              </a:tr>
              <a:tr h="3882737">
                <a:tc>
                  <a:txBody>
                    <a:bodyPr/>
                    <a:lstStyle/>
                    <a:p>
                      <a:pPr marL="285750" indent="-285750">
                        <a:buClr>
                          <a:schemeClr val="accent6">
                            <a:lumMod val="50000"/>
                          </a:schemeClr>
                        </a:buClr>
                        <a:buFont typeface="Wingdings" panose="05000000000000000000" pitchFamily="2" charset="2"/>
                        <a:buChar char="ü"/>
                      </a:pPr>
                      <a:r>
                        <a:rPr lang="en-US" sz="1400">
                          <a:latin typeface="Gill Sans MT" panose="020B0502020104020203" pitchFamily="34" charset="0"/>
                        </a:rPr>
                        <a:t>Provide enough detail.</a:t>
                      </a:r>
                    </a:p>
                    <a:p>
                      <a:pPr marL="285750" indent="-285750">
                        <a:buClr>
                          <a:schemeClr val="accent6">
                            <a:lumMod val="50000"/>
                          </a:schemeClr>
                        </a:buClr>
                        <a:buFont typeface="Wingdings" panose="05000000000000000000" pitchFamily="2" charset="2"/>
                        <a:buChar char="ü"/>
                      </a:pPr>
                      <a:r>
                        <a:rPr lang="en-US" sz="1400">
                          <a:latin typeface="Gill Sans MT" panose="020B0502020104020203" pitchFamily="34" charset="0"/>
                        </a:rPr>
                        <a:t>Offer factual alternative explanations when correcting false information.</a:t>
                      </a:r>
                    </a:p>
                    <a:p>
                      <a:pPr marL="285750" indent="-285750">
                        <a:buClr>
                          <a:schemeClr val="accent6">
                            <a:lumMod val="50000"/>
                          </a:schemeClr>
                        </a:buClr>
                        <a:buFont typeface="Wingdings" panose="05000000000000000000" pitchFamily="2" charset="2"/>
                        <a:buChar char="ü"/>
                      </a:pPr>
                      <a:r>
                        <a:rPr lang="en-US" sz="1400">
                          <a:latin typeface="Gill Sans MT" panose="020B0502020104020203" pitchFamily="34" charset="0"/>
                        </a:rPr>
                        <a:t>Warn readers that you’re going to repeat false claims in order to debunk the rumor.</a:t>
                      </a:r>
                    </a:p>
                    <a:p>
                      <a:pPr marL="285750" indent="-285750">
                        <a:buClr>
                          <a:schemeClr val="accent6">
                            <a:lumMod val="50000"/>
                          </a:schemeClr>
                        </a:buClr>
                        <a:buFont typeface="Wingdings" panose="05000000000000000000" pitchFamily="2" charset="2"/>
                        <a:buChar char="ü"/>
                      </a:pPr>
                      <a:r>
                        <a:rPr lang="en-US" sz="1400">
                          <a:latin typeface="Gill Sans MT" panose="020B0502020104020203" pitchFamily="34" charset="0"/>
                        </a:rPr>
                        <a:t>Repeat the guidance you want people to follow. Repetition can increase retention.</a:t>
                      </a:r>
                    </a:p>
                    <a:p>
                      <a:pPr marL="285750" indent="-285750">
                        <a:buClr>
                          <a:schemeClr val="accent6">
                            <a:lumMod val="50000"/>
                          </a:schemeClr>
                        </a:buClr>
                        <a:buFont typeface="Wingdings" panose="05000000000000000000" pitchFamily="2" charset="2"/>
                        <a:buChar char="ü"/>
                      </a:pPr>
                      <a:r>
                        <a:rPr lang="en-US" sz="1400">
                          <a:latin typeface="Gill Sans MT" panose="020B0502020104020203" pitchFamily="34" charset="0"/>
                        </a:rPr>
                        <a:t>Be empathetic. Conspiracy theories can serve as a coping mechanism during periods of perceived danger or uncertainty.</a:t>
                      </a:r>
                    </a:p>
                    <a:p>
                      <a:pPr marL="285750" indent="-285750">
                        <a:buClr>
                          <a:schemeClr val="accent6">
                            <a:lumMod val="50000"/>
                          </a:schemeClr>
                        </a:buClr>
                        <a:buFont typeface="Wingdings" panose="05000000000000000000" pitchFamily="2" charset="2"/>
                        <a:buChar char="ü"/>
                      </a:pPr>
                      <a:r>
                        <a:rPr lang="en-US" sz="1400">
                          <a:latin typeface="Gill Sans MT" panose="020B0502020104020203" pitchFamily="34" charset="0"/>
                        </a:rPr>
                        <a:t>Affirm audience identity before providing corrections that could threaten their views.</a:t>
                      </a:r>
                    </a:p>
                    <a:p>
                      <a:pPr marL="285750" indent="-285750">
                        <a:buClr>
                          <a:schemeClr val="accent6">
                            <a:lumMod val="50000"/>
                          </a:schemeClr>
                        </a:buClr>
                        <a:buFont typeface="Wingdings" panose="05000000000000000000" pitchFamily="2" charset="2"/>
                        <a:buChar char="ü"/>
                      </a:pPr>
                      <a:r>
                        <a:rPr lang="en-US" sz="1400">
                          <a:latin typeface="Gill Sans MT" panose="020B0502020104020203" pitchFamily="34" charset="0"/>
                        </a:rPr>
                        <a:t>Consider using different types of debunking: fact-based, logic-based, and source-based debunking techniques have all been successful for general audiences.</a:t>
                      </a:r>
                    </a:p>
                    <a:p>
                      <a:pPr marL="285750" indent="-285750">
                        <a:buClr>
                          <a:schemeClr val="accent6">
                            <a:lumMod val="50000"/>
                          </a:schemeClr>
                        </a:buClr>
                        <a:buFont typeface="Wingdings" panose="05000000000000000000" pitchFamily="2" charset="2"/>
                        <a:buChar char="ü"/>
                      </a:pPr>
                      <a:r>
                        <a:rPr lang="en-US" sz="1400">
                          <a:latin typeface="Gill Sans MT" panose="020B0502020104020203" pitchFamily="34" charset="0"/>
                        </a:rPr>
                        <a:t>Encourage the original sources to provide rumor corrections.</a:t>
                      </a:r>
                    </a:p>
                    <a:p>
                      <a:pPr marL="285750" indent="-285750">
                        <a:buClr>
                          <a:schemeClr val="accent6">
                            <a:lumMod val="50000"/>
                          </a:schemeClr>
                        </a:buClr>
                        <a:buFont typeface="Wingdings" panose="05000000000000000000" pitchFamily="2" charset="2"/>
                        <a:buChar char="ü"/>
                      </a:pPr>
                      <a:r>
                        <a:rPr lang="en-US" sz="1400">
                          <a:latin typeface="Gill Sans MT" panose="020B0502020104020203" pitchFamily="34" charset="0"/>
                        </a:rPr>
                        <a:t>Make debunking messages “sticky”—keep language simple, use familiar phrases, and repeat debunked messages.</a:t>
                      </a:r>
                    </a:p>
                    <a:p>
                      <a:pPr marL="285750" indent="-285750">
                        <a:buClr>
                          <a:schemeClr val="accent6">
                            <a:lumMod val="50000"/>
                          </a:schemeClr>
                        </a:buClr>
                        <a:buFont typeface="Wingdings" panose="05000000000000000000" pitchFamily="2" charset="2"/>
                        <a:buChar char="ü"/>
                      </a:pPr>
                      <a:r>
                        <a:rPr lang="en-US" sz="1400">
                          <a:latin typeface="Gill Sans MT" panose="020B0502020104020203" pitchFamily="34" charset="0"/>
                        </a:rPr>
                        <a:t>Be prepared for rumors to persist—even after debunking.</a:t>
                      </a:r>
                    </a:p>
                    <a:p>
                      <a:pPr marL="285750" indent="-285750">
                        <a:buClr>
                          <a:schemeClr val="accent6">
                            <a:lumMod val="50000"/>
                          </a:schemeClr>
                        </a:buClr>
                        <a:buFont typeface="Wingdings" panose="05000000000000000000" pitchFamily="2" charset="2"/>
                        <a:buChar char="ü"/>
                      </a:pPr>
                      <a:r>
                        <a:rPr lang="en-US" sz="1400">
                          <a:latin typeface="Gill Sans MT" panose="020B0502020104020203" pitchFamily="34" charset="0"/>
                        </a:rPr>
                        <a:t>Provide an “accuracy nudge” to prompt users to consider the reliability of a rumor.</a:t>
                      </a:r>
                    </a:p>
                  </a:txBody>
                  <a:tcPr/>
                </a:tc>
                <a:tc>
                  <a:txBody>
                    <a:bodyPr/>
                    <a:lstStyle/>
                    <a:p>
                      <a:pPr marL="285750" indent="-285750">
                        <a:buClr>
                          <a:srgbClr val="800000"/>
                        </a:buClr>
                        <a:buFont typeface="Gill Sans MT" panose="020B0502020104020203" pitchFamily="34" charset="0"/>
                        <a:buChar char="×"/>
                      </a:pPr>
                      <a:r>
                        <a:rPr lang="en-US" sz="1400">
                          <a:latin typeface="Gill Sans MT" panose="020B0502020104020203" pitchFamily="34" charset="0"/>
                        </a:rPr>
                        <a:t>Alienate your audience. Do not prioritize fact-checking rumors if it means you’re attacking deeply held beliefs.</a:t>
                      </a:r>
                    </a:p>
                    <a:p>
                      <a:pPr marL="285750" indent="-285750">
                        <a:buClr>
                          <a:srgbClr val="800000"/>
                        </a:buClr>
                        <a:buFont typeface="Gill Sans MT" panose="020B0502020104020203" pitchFamily="34" charset="0"/>
                        <a:buChar char="×"/>
                      </a:pPr>
                      <a:r>
                        <a:rPr lang="en-US" sz="1400">
                          <a:latin typeface="Gill Sans MT" panose="020B0502020104020203" pitchFamily="34" charset="0"/>
                        </a:rPr>
                        <a:t>Overcomplicate your response. People may reject complex information in favor of simpler (but potentially inaccurate) information.</a:t>
                      </a:r>
                    </a:p>
                    <a:p>
                      <a:pPr marL="285750" indent="-285750">
                        <a:buClr>
                          <a:srgbClr val="800000"/>
                        </a:buClr>
                        <a:buFont typeface="Gill Sans MT" panose="020B0502020104020203" pitchFamily="34" charset="0"/>
                        <a:buChar char="×"/>
                      </a:pPr>
                      <a:r>
                        <a:rPr lang="en-US" sz="1400">
                          <a:latin typeface="Gill Sans MT" panose="020B0502020104020203" pitchFamily="34" charset="0"/>
                        </a:rPr>
                        <a:t>Repeat false information more than once in a correction. Repetition can increase belief in false information.</a:t>
                      </a:r>
                    </a:p>
                    <a:p>
                      <a:pPr marL="285750" indent="-285750">
                        <a:buClr>
                          <a:srgbClr val="800000"/>
                        </a:buClr>
                        <a:buFont typeface="Gill Sans MT" panose="020B0502020104020203" pitchFamily="34" charset="0"/>
                        <a:buChar char="×"/>
                      </a:pPr>
                      <a:r>
                        <a:rPr lang="en-US" sz="1400">
                          <a:latin typeface="Gill Sans MT" panose="020B0502020104020203" pitchFamily="34" charset="0"/>
                        </a:rPr>
                        <a:t>Try to debunk conspiracy theories if the audience consists of true believers, as this could do more harm than good.</a:t>
                      </a:r>
                    </a:p>
                    <a:p>
                      <a:pPr marL="285750" indent="-285750">
                        <a:buClr>
                          <a:srgbClr val="800000"/>
                        </a:buClr>
                        <a:buFont typeface="Gill Sans MT" panose="020B0502020104020203" pitchFamily="34" charset="0"/>
                        <a:buChar char="×"/>
                      </a:pPr>
                      <a:r>
                        <a:rPr lang="en-US" sz="1400">
                          <a:latin typeface="Gill Sans MT" panose="020B0502020104020203" pitchFamily="34" charset="0"/>
                        </a:rPr>
                        <a:t>Wait to debunk a rumor; as time passes from when someone hears the original rumor, it gets more difficult to change their beliefs.</a:t>
                      </a:r>
                    </a:p>
                    <a:p>
                      <a:pPr marL="285750" indent="-285750">
                        <a:buClr>
                          <a:srgbClr val="800000"/>
                        </a:buClr>
                        <a:buFont typeface="Gill Sans MT" panose="020B0502020104020203" pitchFamily="34" charset="0"/>
                        <a:buChar char="×"/>
                      </a:pPr>
                      <a:r>
                        <a:rPr lang="en-US" sz="1400">
                          <a:latin typeface="Gill Sans MT" panose="020B0502020104020203" pitchFamily="34" charset="0"/>
                        </a:rPr>
                        <a:t>Discount the role experts can play in correcting misinformation. In some cases, corrections can be more effective when communicated by an expert compared to a non-expert.</a:t>
                      </a:r>
                    </a:p>
                    <a:p>
                      <a:pPr marL="285750" indent="-285750">
                        <a:buClr>
                          <a:srgbClr val="800000"/>
                        </a:buClr>
                        <a:buFont typeface="Gill Sans MT" panose="020B0502020104020203" pitchFamily="34" charset="0"/>
                        <a:buChar char="×"/>
                      </a:pPr>
                      <a:r>
                        <a:rPr lang="en-US" sz="1400">
                          <a:latin typeface="Gill Sans MT" panose="020B0502020104020203" pitchFamily="34" charset="0"/>
                        </a:rPr>
                        <a:t>Ignore emotions. Misinformation that arouses negative feelings in people may be easier to correct than misinformation that does not arouse any significant emotion.</a:t>
                      </a:r>
                    </a:p>
                  </a:txBody>
                  <a:tcPr/>
                </a:tc>
                <a:extLst>
                  <a:ext uri="{0D108BD9-81ED-4DB2-BD59-A6C34878D82A}">
                    <a16:rowId xmlns:a16="http://schemas.microsoft.com/office/drawing/2014/main" val="3432542261"/>
                  </a:ext>
                </a:extLst>
              </a:tr>
            </a:tbl>
          </a:graphicData>
        </a:graphic>
      </p:graphicFrame>
    </p:spTree>
    <p:extLst>
      <p:ext uri="{BB962C8B-B14F-4D97-AF65-F5344CB8AC3E}">
        <p14:creationId xmlns:p14="http://schemas.microsoft.com/office/powerpoint/2010/main" val="1564514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73352-40D9-02F0-1495-EDC55037863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DA6EC1A-ED89-C53C-6EC0-D5FDCCA9729A}"/>
              </a:ext>
            </a:extLst>
          </p:cNvPr>
          <p:cNvSpPr>
            <a:spLocks noGrp="1"/>
          </p:cNvSpPr>
          <p:nvPr>
            <p:ph type="title"/>
          </p:nvPr>
        </p:nvSpPr>
        <p:spPr>
          <a:xfrm>
            <a:off x="1747776" y="365125"/>
            <a:ext cx="9606023" cy="914400"/>
          </a:xfrm>
        </p:spPr>
        <p:txBody>
          <a:bodyPr anchor="t">
            <a:normAutofit/>
          </a:bodyPr>
          <a:lstStyle/>
          <a:p>
            <a:r>
              <a:rPr lang="en-US" sz="3700">
                <a:latin typeface="Gill Sans MT" panose="020B0502020104020203" pitchFamily="34" charset="0"/>
              </a:rPr>
              <a:t>Take action to address rumors</a:t>
            </a:r>
          </a:p>
        </p:txBody>
      </p:sp>
      <p:sp>
        <p:nvSpPr>
          <p:cNvPr id="5" name="Slide Number Placeholder 4">
            <a:extLst>
              <a:ext uri="{FF2B5EF4-FFF2-40B4-BE49-F238E27FC236}">
                <a16:creationId xmlns:a16="http://schemas.microsoft.com/office/drawing/2014/main" id="{647ED30F-9863-9AC5-2849-FC0528C40C91}"/>
              </a:ext>
            </a:extLst>
          </p:cNvPr>
          <p:cNvSpPr>
            <a:spLocks noGrp="1"/>
          </p:cNvSpPr>
          <p:nvPr>
            <p:ph type="sldNum" sz="quarter" idx="12"/>
          </p:nvPr>
        </p:nvSpPr>
        <p:spPr/>
        <p:txBody>
          <a:bodyPr anchor="ctr">
            <a:normAutofit/>
          </a:bodyPr>
          <a:lstStyle/>
          <a:p>
            <a:pPr>
              <a:spcAft>
                <a:spcPts val="600"/>
              </a:spcAft>
            </a:pPr>
            <a:fld id="{F7013289-FD22-E848-BC13-D8FFC3676169}" type="slidenum">
              <a:rPr lang="en-US" smtClean="0"/>
              <a:pPr>
                <a:spcAft>
                  <a:spcPts val="600"/>
                </a:spcAft>
              </a:pPr>
              <a:t>39</a:t>
            </a:fld>
            <a:endParaRPr lang="en-US"/>
          </a:p>
        </p:txBody>
      </p:sp>
      <p:sp>
        <p:nvSpPr>
          <p:cNvPr id="9" name="Arrow: Pentagon 8">
            <a:extLst>
              <a:ext uri="{FF2B5EF4-FFF2-40B4-BE49-F238E27FC236}">
                <a16:creationId xmlns:a16="http://schemas.microsoft.com/office/drawing/2014/main" id="{6DD54FF9-081C-A95D-D64D-22DD7F86CA51}"/>
              </a:ext>
            </a:extLst>
          </p:cNvPr>
          <p:cNvSpPr/>
          <p:nvPr/>
        </p:nvSpPr>
        <p:spPr>
          <a:xfrm>
            <a:off x="0" y="405634"/>
            <a:ext cx="1585732" cy="607148"/>
          </a:xfrm>
          <a:prstGeom prst="homePlate">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Gill Sans MT" panose="020B0502020104020203" pitchFamily="34" charset="0"/>
              </a:rPr>
              <a:t>STEP 2</a:t>
            </a:r>
          </a:p>
        </p:txBody>
      </p:sp>
      <p:sp>
        <p:nvSpPr>
          <p:cNvPr id="2" name="Title 5">
            <a:extLst>
              <a:ext uri="{FF2B5EF4-FFF2-40B4-BE49-F238E27FC236}">
                <a16:creationId xmlns:a16="http://schemas.microsoft.com/office/drawing/2014/main" id="{22DF1569-3189-C703-F448-4793B2D399D7}"/>
              </a:ext>
            </a:extLst>
          </p:cNvPr>
          <p:cNvSpPr txBox="1">
            <a:spLocks/>
          </p:cNvSpPr>
          <p:nvPr/>
        </p:nvSpPr>
        <p:spPr>
          <a:xfrm>
            <a:off x="1747777" y="1015234"/>
            <a:ext cx="9768066" cy="44780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0" kern="1200">
                <a:solidFill>
                  <a:srgbClr val="0072CE"/>
                </a:solidFill>
                <a:latin typeface="Arial" panose="020B0604020202020204" pitchFamily="34" charset="0"/>
                <a:ea typeface="+mj-ea"/>
                <a:cs typeface="Arial" panose="020B0604020202020204" pitchFamily="34" charset="0"/>
              </a:defRPr>
            </a:lvl1pPr>
          </a:lstStyle>
          <a:p>
            <a:r>
              <a:rPr lang="en-US" sz="2400">
                <a:solidFill>
                  <a:schemeClr val="accent2"/>
                </a:solidFill>
                <a:latin typeface="Gill Sans MT" panose="020B0502020104020203" pitchFamily="34" charset="0"/>
              </a:rPr>
              <a:t>Choose an action approach</a:t>
            </a:r>
          </a:p>
        </p:txBody>
      </p:sp>
      <p:sp>
        <p:nvSpPr>
          <p:cNvPr id="3" name="Rectangle 2">
            <a:extLst>
              <a:ext uri="{FF2B5EF4-FFF2-40B4-BE49-F238E27FC236}">
                <a16:creationId xmlns:a16="http://schemas.microsoft.com/office/drawing/2014/main" id="{FE7F1B57-4BAD-D78C-F075-B511CAEF6FC8}"/>
              </a:ext>
            </a:extLst>
          </p:cNvPr>
          <p:cNvSpPr/>
          <p:nvPr/>
        </p:nvSpPr>
        <p:spPr>
          <a:xfrm>
            <a:off x="792480" y="2011680"/>
            <a:ext cx="3322320" cy="447806"/>
          </a:xfrm>
          <a:prstGeom prst="rect">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Gill Sans MT" panose="020B0502020104020203" pitchFamily="34" charset="0"/>
              </a:rPr>
              <a:t>COMMUNICATION GOAL</a:t>
            </a:r>
          </a:p>
        </p:txBody>
      </p:sp>
      <p:sp>
        <p:nvSpPr>
          <p:cNvPr id="7" name="Rectangle 6">
            <a:extLst>
              <a:ext uri="{FF2B5EF4-FFF2-40B4-BE49-F238E27FC236}">
                <a16:creationId xmlns:a16="http://schemas.microsoft.com/office/drawing/2014/main" id="{D4BF312D-C450-3C3B-7A4F-6641AEE39488}"/>
              </a:ext>
            </a:extLst>
          </p:cNvPr>
          <p:cNvSpPr/>
          <p:nvPr/>
        </p:nvSpPr>
        <p:spPr>
          <a:xfrm>
            <a:off x="4643119" y="2011680"/>
            <a:ext cx="6872723" cy="447806"/>
          </a:xfrm>
          <a:prstGeom prst="rect">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Gill Sans MT" panose="020B0502020104020203" pitchFamily="34" charset="0"/>
              </a:rPr>
              <a:t>ACTION APPROACH</a:t>
            </a:r>
          </a:p>
        </p:txBody>
      </p:sp>
      <p:sp>
        <p:nvSpPr>
          <p:cNvPr id="10" name="Content Placeholder 14">
            <a:extLst>
              <a:ext uri="{FF2B5EF4-FFF2-40B4-BE49-F238E27FC236}">
                <a16:creationId xmlns:a16="http://schemas.microsoft.com/office/drawing/2014/main" id="{FACF2788-217C-88DC-81C5-48611233DBB0}"/>
              </a:ext>
            </a:extLst>
          </p:cNvPr>
          <p:cNvSpPr txBox="1">
            <a:spLocks/>
          </p:cNvSpPr>
          <p:nvPr/>
        </p:nvSpPr>
        <p:spPr>
          <a:xfrm>
            <a:off x="792480" y="2664114"/>
            <a:ext cx="3322320" cy="28121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latin typeface="Gill Sans MT" panose="020B0502020104020203" pitchFamily="34" charset="0"/>
              </a:rPr>
              <a:t>Increase people’s ability to detect false information</a:t>
            </a:r>
          </a:p>
        </p:txBody>
      </p:sp>
      <p:sp>
        <p:nvSpPr>
          <p:cNvPr id="11" name="Content Placeholder 14">
            <a:extLst>
              <a:ext uri="{FF2B5EF4-FFF2-40B4-BE49-F238E27FC236}">
                <a16:creationId xmlns:a16="http://schemas.microsoft.com/office/drawing/2014/main" id="{B00D0CAA-EA64-A0C6-619B-423F857CA698}"/>
              </a:ext>
            </a:extLst>
          </p:cNvPr>
          <p:cNvSpPr txBox="1">
            <a:spLocks/>
          </p:cNvSpPr>
          <p:nvPr/>
        </p:nvSpPr>
        <p:spPr>
          <a:xfrm>
            <a:off x="4643119" y="2664114"/>
            <a:ext cx="6872724" cy="34217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400"/>
              </a:spcBef>
              <a:buFont typeface="Arial" panose="020B0604020202020204" pitchFamily="34" charset="0"/>
              <a:buNone/>
            </a:pPr>
            <a:r>
              <a:rPr lang="en-US" sz="2000">
                <a:latin typeface="Gill Sans MT" panose="020B0502020104020203" pitchFamily="34" charset="0"/>
              </a:rPr>
              <a:t>Improve health and science literacy</a:t>
            </a:r>
          </a:p>
          <a:p>
            <a:pPr marL="0" indent="0">
              <a:buFont typeface="Arial" panose="020B0604020202020204" pitchFamily="34" charset="0"/>
              <a:buNone/>
            </a:pPr>
            <a:r>
              <a:rPr lang="en-US" sz="2000">
                <a:solidFill>
                  <a:srgbClr val="ED7D31"/>
                </a:solidFill>
                <a:latin typeface="Gill Sans MT" panose="020B0502020104020203" pitchFamily="34" charset="0"/>
              </a:rPr>
              <a:t>Enhance public understanding of scientific and health principles by explaining key concepts and processes, such as common public health terms, how research is done, and how to spot common logical fallacies when looking up information online.</a:t>
            </a:r>
          </a:p>
        </p:txBody>
      </p:sp>
    </p:spTree>
    <p:extLst>
      <p:ext uri="{BB962C8B-B14F-4D97-AF65-F5344CB8AC3E}">
        <p14:creationId xmlns:p14="http://schemas.microsoft.com/office/powerpoint/2010/main" val="183111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AC86E-7FA6-27BC-6B89-8B2D5703B63F}"/>
              </a:ext>
            </a:extLst>
          </p:cNvPr>
          <p:cNvSpPr>
            <a:spLocks noGrp="1"/>
          </p:cNvSpPr>
          <p:nvPr>
            <p:ph type="title"/>
          </p:nvPr>
        </p:nvSpPr>
        <p:spPr>
          <a:xfrm>
            <a:off x="9208007" y="355980"/>
            <a:ext cx="2300361" cy="2405507"/>
          </a:xfrm>
        </p:spPr>
        <p:txBody>
          <a:bodyPr>
            <a:normAutofit fontScale="90000"/>
          </a:bodyPr>
          <a:lstStyle/>
          <a:p>
            <a:pPr algn="r"/>
            <a:r>
              <a:rPr lang="en-US" dirty="0">
                <a:hlinkClick r:id="rId3"/>
              </a:rPr>
              <a:t>CDC Region 3 PHPR Center</a:t>
            </a:r>
            <a:endParaRPr lang="en-US" dirty="0"/>
          </a:p>
        </p:txBody>
      </p:sp>
      <p:sp>
        <p:nvSpPr>
          <p:cNvPr id="4" name="Slide Number Placeholder 3">
            <a:extLst>
              <a:ext uri="{FF2B5EF4-FFF2-40B4-BE49-F238E27FC236}">
                <a16:creationId xmlns:a16="http://schemas.microsoft.com/office/drawing/2014/main" id="{A4FD1CE5-610F-47EC-C11F-86A4C09E398F}"/>
              </a:ext>
            </a:extLst>
          </p:cNvPr>
          <p:cNvSpPr>
            <a:spLocks noGrp="1"/>
          </p:cNvSpPr>
          <p:nvPr>
            <p:ph type="sldNum" sz="quarter" idx="12"/>
          </p:nvPr>
        </p:nvSpPr>
        <p:spPr/>
        <p:txBody>
          <a:bodyPr/>
          <a:lstStyle/>
          <a:p>
            <a:fld id="{F7013289-FD22-E848-BC13-D8FFC3676169}" type="slidenum">
              <a:rPr lang="en-US" smtClean="0"/>
              <a:t>4</a:t>
            </a:fld>
            <a:endParaRPr lang="en-US"/>
          </a:p>
        </p:txBody>
      </p:sp>
      <p:pic>
        <p:nvPicPr>
          <p:cNvPr id="1026" name="Picture 2" descr="HPP Regions Map">
            <a:extLst>
              <a:ext uri="{FF2B5EF4-FFF2-40B4-BE49-F238E27FC236}">
                <a16:creationId xmlns:a16="http://schemas.microsoft.com/office/drawing/2014/main" id="{A884DA17-8A70-7B8D-0FEB-DD05CC0EF12A}"/>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386" y="271910"/>
            <a:ext cx="8903621" cy="5825176"/>
          </a:xfrm>
          <a:prstGeom prst="rect">
            <a:avLst/>
          </a:prstGeom>
          <a:noFill/>
          <a:extLst>
            <a:ext uri="{909E8E84-426E-40DD-AFC4-6F175D3DCCD1}">
              <a14:hiddenFill xmlns:a14="http://schemas.microsoft.com/office/drawing/2010/main">
                <a:solidFill>
                  <a:srgbClr val="FFFFFF"/>
                </a:solidFill>
              </a14:hiddenFill>
            </a:ext>
          </a:extLst>
        </p:spPr>
      </p:pic>
      <p:sp>
        <p:nvSpPr>
          <p:cNvPr id="9" name="Arc 8">
            <a:extLst>
              <a:ext uri="{FF2B5EF4-FFF2-40B4-BE49-F238E27FC236}">
                <a16:creationId xmlns:a16="http://schemas.microsoft.com/office/drawing/2014/main" id="{74A14B0E-3D6B-F27F-7F14-0FCFDF38FBFB}"/>
              </a:ext>
              <a:ext uri="{C183D7F6-B498-43B3-948B-1728B52AA6E4}">
                <adec:decorative xmlns:adec="http://schemas.microsoft.com/office/drawing/2017/decorative" val="1"/>
              </a:ext>
            </a:extLst>
          </p:cNvPr>
          <p:cNvSpPr/>
          <p:nvPr/>
        </p:nvSpPr>
        <p:spPr>
          <a:xfrm rot="6185056">
            <a:off x="7750193" y="1981743"/>
            <a:ext cx="3220986" cy="2405507"/>
          </a:xfrm>
          <a:custGeom>
            <a:avLst/>
            <a:gdLst>
              <a:gd name="csX0" fmla="*/ 835716 w 3220986"/>
              <a:gd name="csY0" fmla="*/ 148328 h 2405507"/>
              <a:gd name="csX1" fmla="*/ 2713613 w 3220986"/>
              <a:gd name="csY1" fmla="*/ 326448 h 2405507"/>
              <a:gd name="csX2" fmla="*/ 2479141 w 3220986"/>
              <a:gd name="csY2" fmla="*/ 2215558 h 2405507"/>
              <a:gd name="csX3" fmla="*/ 1610493 w 3220986"/>
              <a:gd name="csY3" fmla="*/ 1202754 h 2405507"/>
              <a:gd name="csX4" fmla="*/ 835716 w 3220986"/>
              <a:gd name="csY4" fmla="*/ 148328 h 2405507"/>
              <a:gd name="csX0" fmla="*/ 835716 w 3220986"/>
              <a:gd name="csY0" fmla="*/ 148328 h 2405507"/>
              <a:gd name="csX1" fmla="*/ 2713613 w 3220986"/>
              <a:gd name="csY1" fmla="*/ 326448 h 2405507"/>
              <a:gd name="csX2" fmla="*/ 2479141 w 3220986"/>
              <a:gd name="csY2" fmla="*/ 2215558 h 2405507"/>
            </a:gdLst>
            <a:ahLst/>
            <a:cxnLst>
              <a:cxn ang="0">
                <a:pos x="csX0" y="csY0"/>
              </a:cxn>
              <a:cxn ang="0">
                <a:pos x="csX1" y="csY1"/>
              </a:cxn>
              <a:cxn ang="0">
                <a:pos x="csX2" y="csY2"/>
              </a:cxn>
            </a:cxnLst>
            <a:rect l="l" t="t" r="r" b="b"/>
            <a:pathLst>
              <a:path w="3220986" h="2405507" stroke="0" extrusionOk="0">
                <a:moveTo>
                  <a:pt x="835716" y="148328"/>
                </a:moveTo>
                <a:cubicBezTo>
                  <a:pt x="1387104" y="-139417"/>
                  <a:pt x="2107051" y="6501"/>
                  <a:pt x="2713613" y="326448"/>
                </a:cubicBezTo>
                <a:cubicBezTo>
                  <a:pt x="3614688" y="891780"/>
                  <a:pt x="3321381" y="1794391"/>
                  <a:pt x="2479141" y="2215558"/>
                </a:cubicBezTo>
                <a:cubicBezTo>
                  <a:pt x="2085370" y="1784789"/>
                  <a:pt x="1715215" y="1295697"/>
                  <a:pt x="1610493" y="1202754"/>
                </a:cubicBezTo>
                <a:cubicBezTo>
                  <a:pt x="1495606" y="1091248"/>
                  <a:pt x="1113734" y="484242"/>
                  <a:pt x="835716" y="148328"/>
                </a:cubicBezTo>
                <a:close/>
              </a:path>
              <a:path w="3220986" h="2405507" fill="none" extrusionOk="0">
                <a:moveTo>
                  <a:pt x="835716" y="148328"/>
                </a:moveTo>
                <a:cubicBezTo>
                  <a:pt x="1445986" y="-114589"/>
                  <a:pt x="2192125" y="-12000"/>
                  <a:pt x="2713613" y="326448"/>
                </a:cubicBezTo>
                <a:cubicBezTo>
                  <a:pt x="3549027" y="902856"/>
                  <a:pt x="3467877" y="1818475"/>
                  <a:pt x="2479141" y="2215558"/>
                </a:cubicBezTo>
              </a:path>
              <a:path w="3220986" h="2405507" fill="none" stroke="0" extrusionOk="0">
                <a:moveTo>
                  <a:pt x="835716" y="148328"/>
                </a:moveTo>
                <a:cubicBezTo>
                  <a:pt x="1533953" y="-92020"/>
                  <a:pt x="2211886" y="-43821"/>
                  <a:pt x="2713613" y="326448"/>
                </a:cubicBezTo>
                <a:cubicBezTo>
                  <a:pt x="3455815" y="859592"/>
                  <a:pt x="3271797" y="1878298"/>
                  <a:pt x="2479141" y="2215558"/>
                </a:cubicBezTo>
              </a:path>
            </a:pathLst>
          </a:custGeom>
          <a:ln w="34925" cmpd="sng">
            <a:tailEnd type="triangle" w="lg" len="lg"/>
            <a:extLst>
              <a:ext uri="{C807C97D-BFC1-408E-A445-0C87EB9F89A2}">
                <ask:lineSketchStyleProps xmlns:ask="http://schemas.microsoft.com/office/drawing/2018/sketchyshapes" sd="1219033472">
                  <a:prstGeom prst="arc">
                    <a:avLst>
                      <a:gd name="adj1" fmla="val 14021525"/>
                      <a:gd name="adj2" fmla="val 2962886"/>
                    </a:avLst>
                  </a:prstGeom>
                  <ask:type>
                    <ask:lineSketchCurved/>
                  </ask:type>
                </ask:lineSketchStyleProps>
              </a:ext>
            </a:extLst>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128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73352-40D9-02F0-1495-EDC55037863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DA6EC1A-ED89-C53C-6EC0-D5FDCCA9729A}"/>
              </a:ext>
            </a:extLst>
          </p:cNvPr>
          <p:cNvSpPr>
            <a:spLocks noGrp="1"/>
          </p:cNvSpPr>
          <p:nvPr>
            <p:ph type="title"/>
          </p:nvPr>
        </p:nvSpPr>
        <p:spPr>
          <a:xfrm>
            <a:off x="1747776" y="365125"/>
            <a:ext cx="9606023" cy="914400"/>
          </a:xfrm>
        </p:spPr>
        <p:txBody>
          <a:bodyPr anchor="t">
            <a:normAutofit/>
          </a:bodyPr>
          <a:lstStyle/>
          <a:p>
            <a:r>
              <a:rPr lang="en-US" sz="3700">
                <a:latin typeface="Gill Sans MT" panose="020B0502020104020203" pitchFamily="34" charset="0"/>
              </a:rPr>
              <a:t>Take action to address rumors</a:t>
            </a:r>
          </a:p>
        </p:txBody>
      </p:sp>
      <p:sp>
        <p:nvSpPr>
          <p:cNvPr id="5" name="Slide Number Placeholder 4">
            <a:extLst>
              <a:ext uri="{FF2B5EF4-FFF2-40B4-BE49-F238E27FC236}">
                <a16:creationId xmlns:a16="http://schemas.microsoft.com/office/drawing/2014/main" id="{647ED30F-9863-9AC5-2849-FC0528C40C91}"/>
              </a:ext>
            </a:extLst>
          </p:cNvPr>
          <p:cNvSpPr>
            <a:spLocks noGrp="1"/>
          </p:cNvSpPr>
          <p:nvPr>
            <p:ph type="sldNum" sz="quarter" idx="12"/>
          </p:nvPr>
        </p:nvSpPr>
        <p:spPr/>
        <p:txBody>
          <a:bodyPr anchor="ctr">
            <a:normAutofit/>
          </a:bodyPr>
          <a:lstStyle/>
          <a:p>
            <a:pPr>
              <a:spcAft>
                <a:spcPts val="600"/>
              </a:spcAft>
            </a:pPr>
            <a:fld id="{F7013289-FD22-E848-BC13-D8FFC3676169}" type="slidenum">
              <a:rPr lang="en-US" smtClean="0"/>
              <a:pPr>
                <a:spcAft>
                  <a:spcPts val="600"/>
                </a:spcAft>
              </a:pPr>
              <a:t>40</a:t>
            </a:fld>
            <a:endParaRPr lang="en-US"/>
          </a:p>
        </p:txBody>
      </p:sp>
      <p:sp>
        <p:nvSpPr>
          <p:cNvPr id="9" name="Arrow: Pentagon 8">
            <a:extLst>
              <a:ext uri="{FF2B5EF4-FFF2-40B4-BE49-F238E27FC236}">
                <a16:creationId xmlns:a16="http://schemas.microsoft.com/office/drawing/2014/main" id="{6DD54FF9-081C-A95D-D64D-22DD7F86CA51}"/>
              </a:ext>
            </a:extLst>
          </p:cNvPr>
          <p:cNvSpPr/>
          <p:nvPr/>
        </p:nvSpPr>
        <p:spPr>
          <a:xfrm>
            <a:off x="0" y="405634"/>
            <a:ext cx="1585732" cy="607148"/>
          </a:xfrm>
          <a:prstGeom prst="homePlate">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Gill Sans MT" panose="020B0502020104020203" pitchFamily="34" charset="0"/>
              </a:rPr>
              <a:t>STEP 2</a:t>
            </a:r>
          </a:p>
        </p:txBody>
      </p:sp>
      <p:sp>
        <p:nvSpPr>
          <p:cNvPr id="2" name="Title 5">
            <a:extLst>
              <a:ext uri="{FF2B5EF4-FFF2-40B4-BE49-F238E27FC236}">
                <a16:creationId xmlns:a16="http://schemas.microsoft.com/office/drawing/2014/main" id="{22DF1569-3189-C703-F448-4793B2D399D7}"/>
              </a:ext>
            </a:extLst>
          </p:cNvPr>
          <p:cNvSpPr txBox="1">
            <a:spLocks/>
          </p:cNvSpPr>
          <p:nvPr/>
        </p:nvSpPr>
        <p:spPr>
          <a:xfrm>
            <a:off x="1747777" y="1015234"/>
            <a:ext cx="9768066" cy="44780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0" kern="1200">
                <a:solidFill>
                  <a:srgbClr val="0072CE"/>
                </a:solidFill>
                <a:latin typeface="Arial" panose="020B0604020202020204" pitchFamily="34" charset="0"/>
                <a:ea typeface="+mj-ea"/>
                <a:cs typeface="Arial" panose="020B0604020202020204" pitchFamily="34" charset="0"/>
              </a:defRPr>
            </a:lvl1pPr>
          </a:lstStyle>
          <a:p>
            <a:r>
              <a:rPr lang="en-US" sz="2400">
                <a:solidFill>
                  <a:schemeClr val="accent2"/>
                </a:solidFill>
                <a:latin typeface="Gill Sans MT" panose="020B0502020104020203" pitchFamily="34" charset="0"/>
              </a:rPr>
              <a:t>Choose an action approach</a:t>
            </a:r>
          </a:p>
        </p:txBody>
      </p:sp>
      <p:sp>
        <p:nvSpPr>
          <p:cNvPr id="3" name="Rectangle 2">
            <a:extLst>
              <a:ext uri="{FF2B5EF4-FFF2-40B4-BE49-F238E27FC236}">
                <a16:creationId xmlns:a16="http://schemas.microsoft.com/office/drawing/2014/main" id="{FE7F1B57-4BAD-D78C-F075-B511CAEF6FC8}"/>
              </a:ext>
            </a:extLst>
          </p:cNvPr>
          <p:cNvSpPr/>
          <p:nvPr/>
        </p:nvSpPr>
        <p:spPr>
          <a:xfrm>
            <a:off x="792480" y="1767840"/>
            <a:ext cx="3322320" cy="447806"/>
          </a:xfrm>
          <a:prstGeom prst="rect">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Gill Sans MT" panose="020B0502020104020203" pitchFamily="34" charset="0"/>
              </a:rPr>
              <a:t>COMMUNICATION GOAL</a:t>
            </a:r>
          </a:p>
        </p:txBody>
      </p:sp>
      <p:sp>
        <p:nvSpPr>
          <p:cNvPr id="7" name="Rectangle 6">
            <a:extLst>
              <a:ext uri="{FF2B5EF4-FFF2-40B4-BE49-F238E27FC236}">
                <a16:creationId xmlns:a16="http://schemas.microsoft.com/office/drawing/2014/main" id="{D4BF312D-C450-3C3B-7A4F-6641AEE39488}"/>
              </a:ext>
            </a:extLst>
          </p:cNvPr>
          <p:cNvSpPr/>
          <p:nvPr/>
        </p:nvSpPr>
        <p:spPr>
          <a:xfrm>
            <a:off x="4643119" y="1767840"/>
            <a:ext cx="6872723" cy="447806"/>
          </a:xfrm>
          <a:prstGeom prst="rect">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Gill Sans MT" panose="020B0502020104020203" pitchFamily="34" charset="0"/>
              </a:rPr>
              <a:t>ACTION APPROACH</a:t>
            </a:r>
          </a:p>
        </p:txBody>
      </p:sp>
      <p:sp>
        <p:nvSpPr>
          <p:cNvPr id="10" name="Content Placeholder 14">
            <a:extLst>
              <a:ext uri="{FF2B5EF4-FFF2-40B4-BE49-F238E27FC236}">
                <a16:creationId xmlns:a16="http://schemas.microsoft.com/office/drawing/2014/main" id="{FACF2788-217C-88DC-81C5-48611233DBB0}"/>
              </a:ext>
            </a:extLst>
          </p:cNvPr>
          <p:cNvSpPr txBox="1">
            <a:spLocks/>
          </p:cNvSpPr>
          <p:nvPr/>
        </p:nvSpPr>
        <p:spPr>
          <a:xfrm>
            <a:off x="792480" y="2420274"/>
            <a:ext cx="3322320" cy="28121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latin typeface="Gill Sans MT" panose="020B0502020104020203" pitchFamily="34" charset="0"/>
              </a:rPr>
              <a:t>Increase people’s ability to detect false information</a:t>
            </a:r>
          </a:p>
        </p:txBody>
      </p:sp>
      <p:sp>
        <p:nvSpPr>
          <p:cNvPr id="11" name="Content Placeholder 14">
            <a:extLst>
              <a:ext uri="{FF2B5EF4-FFF2-40B4-BE49-F238E27FC236}">
                <a16:creationId xmlns:a16="http://schemas.microsoft.com/office/drawing/2014/main" id="{B00D0CAA-EA64-A0C6-619B-423F857CA698}"/>
              </a:ext>
            </a:extLst>
          </p:cNvPr>
          <p:cNvSpPr txBox="1">
            <a:spLocks/>
          </p:cNvSpPr>
          <p:nvPr/>
        </p:nvSpPr>
        <p:spPr>
          <a:xfrm>
            <a:off x="4643119" y="2420274"/>
            <a:ext cx="6872724" cy="34217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400"/>
              </a:spcBef>
              <a:buFont typeface="Arial" panose="020B0604020202020204" pitchFamily="34" charset="0"/>
              <a:buNone/>
            </a:pPr>
            <a:r>
              <a:rPr lang="en-US" sz="2000">
                <a:latin typeface="Gill Sans MT" panose="020B0502020104020203" pitchFamily="34" charset="0"/>
              </a:rPr>
              <a:t>Improve health and science literacy</a:t>
            </a:r>
          </a:p>
          <a:p>
            <a:pPr marL="0" indent="0">
              <a:buFont typeface="Arial" panose="020B0604020202020204" pitchFamily="34" charset="0"/>
              <a:buNone/>
            </a:pPr>
            <a:r>
              <a:rPr lang="en-US" sz="2000">
                <a:solidFill>
                  <a:srgbClr val="ED7D31"/>
                </a:solidFill>
                <a:latin typeface="Gill Sans MT" panose="020B0502020104020203" pitchFamily="34" charset="0"/>
              </a:rPr>
              <a:t>Enhance public understanding of scientific and health principles by explaining key concepts and processes, such as common public health terms, how research is done, and how to spot common logical fallacies when looking up information online.</a:t>
            </a:r>
          </a:p>
        </p:txBody>
      </p:sp>
      <p:graphicFrame>
        <p:nvGraphicFramePr>
          <p:cNvPr id="4" name="Table 3">
            <a:extLst>
              <a:ext uri="{FF2B5EF4-FFF2-40B4-BE49-F238E27FC236}">
                <a16:creationId xmlns:a16="http://schemas.microsoft.com/office/drawing/2014/main" id="{F8840A05-AE59-B854-DA59-8942380897F5}"/>
              </a:ext>
            </a:extLst>
          </p:cNvPr>
          <p:cNvGraphicFramePr>
            <a:graphicFrameLocks noGrp="1"/>
          </p:cNvGraphicFramePr>
          <p:nvPr/>
        </p:nvGraphicFramePr>
        <p:xfrm>
          <a:off x="792480" y="4338320"/>
          <a:ext cx="10723362" cy="1506357"/>
        </p:xfrm>
        <a:graphic>
          <a:graphicData uri="http://schemas.openxmlformats.org/drawingml/2006/table">
            <a:tbl>
              <a:tblPr firstRow="1" bandRow="1">
                <a:tableStyleId>{7E9639D4-E3E2-4D34-9284-5A2195B3D0D7}</a:tableStyleId>
              </a:tblPr>
              <a:tblGrid>
                <a:gridCol w="5187468">
                  <a:extLst>
                    <a:ext uri="{9D8B030D-6E8A-4147-A177-3AD203B41FA5}">
                      <a16:colId xmlns:a16="http://schemas.microsoft.com/office/drawing/2014/main" val="2926937619"/>
                    </a:ext>
                  </a:extLst>
                </a:gridCol>
                <a:gridCol w="5535894">
                  <a:extLst>
                    <a:ext uri="{9D8B030D-6E8A-4147-A177-3AD203B41FA5}">
                      <a16:colId xmlns:a16="http://schemas.microsoft.com/office/drawing/2014/main" val="2378665183"/>
                    </a:ext>
                  </a:extLst>
                </a:gridCol>
              </a:tblGrid>
              <a:tr h="358999">
                <a:tc>
                  <a:txBody>
                    <a:bodyPr/>
                    <a:lstStyle/>
                    <a:p>
                      <a:pPr algn="ctr"/>
                      <a:r>
                        <a:rPr lang="en-US" sz="2000" b="1">
                          <a:latin typeface="Gill Sans MT" panose="020B0502020104020203" pitchFamily="34" charset="0"/>
                        </a:rPr>
                        <a:t>DO</a:t>
                      </a:r>
                    </a:p>
                  </a:txBody>
                  <a:tcPr>
                    <a:solidFill>
                      <a:schemeClr val="accent6">
                        <a:lumMod val="50000"/>
                      </a:schemeClr>
                    </a:solidFill>
                  </a:tcPr>
                </a:tc>
                <a:tc>
                  <a:txBody>
                    <a:bodyPr/>
                    <a:lstStyle/>
                    <a:p>
                      <a:pPr algn="ctr"/>
                      <a:r>
                        <a:rPr lang="en-US" sz="2000" b="1">
                          <a:latin typeface="Gill Sans MT" panose="020B0502020104020203" pitchFamily="34" charset="0"/>
                        </a:rPr>
                        <a:t>DON’T</a:t>
                      </a:r>
                    </a:p>
                  </a:txBody>
                  <a:tcPr>
                    <a:solidFill>
                      <a:srgbClr val="800000"/>
                    </a:solidFill>
                  </a:tcPr>
                </a:tc>
                <a:extLst>
                  <a:ext uri="{0D108BD9-81ED-4DB2-BD59-A6C34878D82A}">
                    <a16:rowId xmlns:a16="http://schemas.microsoft.com/office/drawing/2014/main" val="411190476"/>
                  </a:ext>
                </a:extLst>
              </a:tr>
              <a:tr h="1110117">
                <a:tc>
                  <a:txBody>
                    <a:bodyPr/>
                    <a:lstStyle/>
                    <a:p>
                      <a:pPr marL="285750" indent="-285750">
                        <a:buClr>
                          <a:schemeClr val="accent6">
                            <a:lumMod val="50000"/>
                          </a:schemeClr>
                        </a:buClr>
                        <a:buFont typeface="Wingdings" panose="05000000000000000000" pitchFamily="2" charset="2"/>
                        <a:buChar char="ü"/>
                      </a:pPr>
                      <a:r>
                        <a:rPr lang="en-US" sz="1600">
                          <a:latin typeface="Gill Sans MT" panose="020B0502020104020203" pitchFamily="34" charset="0"/>
                        </a:rPr>
                        <a:t>Prepare audiences for the possibility that guidance and messages may change.</a:t>
                      </a:r>
                    </a:p>
                    <a:p>
                      <a:pPr marL="285750" indent="-285750">
                        <a:buClr>
                          <a:schemeClr val="accent6">
                            <a:lumMod val="50000"/>
                          </a:schemeClr>
                        </a:buClr>
                        <a:buFont typeface="Wingdings" panose="05000000000000000000" pitchFamily="2" charset="2"/>
                        <a:buChar char="ü"/>
                      </a:pPr>
                      <a:r>
                        <a:rPr lang="en-US" sz="1600">
                          <a:latin typeface="Gill Sans MT" panose="020B0502020104020203" pitchFamily="34" charset="0"/>
                        </a:rPr>
                        <a:t>Strike a balance between acknowledging uncertainty and providing the public with concrete facts.</a:t>
                      </a:r>
                    </a:p>
                  </a:txBody>
                  <a:tcPr/>
                </a:tc>
                <a:tc>
                  <a:txBody>
                    <a:bodyPr/>
                    <a:lstStyle/>
                    <a:p>
                      <a:pPr marL="285750" indent="-285750">
                        <a:buClr>
                          <a:srgbClr val="800000"/>
                        </a:buClr>
                        <a:buFont typeface="Gill Sans MT" panose="020B0502020104020203" pitchFamily="34" charset="0"/>
                        <a:buChar char="×"/>
                      </a:pPr>
                      <a:r>
                        <a:rPr lang="en-US" sz="1600">
                          <a:latin typeface="Gill Sans MT" panose="020B0502020104020203" pitchFamily="34" charset="0"/>
                        </a:rPr>
                        <a:t>Simply replace old information with new information without explaining why the old information is no longer accurate.</a:t>
                      </a:r>
                    </a:p>
                    <a:p>
                      <a:pPr marL="285750" indent="-285750">
                        <a:buClr>
                          <a:srgbClr val="800000"/>
                        </a:buClr>
                        <a:buFont typeface="Gill Sans MT" panose="020B0502020104020203" pitchFamily="34" charset="0"/>
                        <a:buChar char="×"/>
                      </a:pPr>
                      <a:r>
                        <a:rPr lang="en-US" sz="1600">
                          <a:latin typeface="Gill Sans MT" panose="020B0502020104020203" pitchFamily="34" charset="0"/>
                        </a:rPr>
                        <a:t>Over-reassure people during uncertain situations. You may lose credibility when/if your guidance needs to change.</a:t>
                      </a:r>
                    </a:p>
                  </a:txBody>
                  <a:tcPr/>
                </a:tc>
                <a:extLst>
                  <a:ext uri="{0D108BD9-81ED-4DB2-BD59-A6C34878D82A}">
                    <a16:rowId xmlns:a16="http://schemas.microsoft.com/office/drawing/2014/main" val="3432542261"/>
                  </a:ext>
                </a:extLst>
              </a:tr>
            </a:tbl>
          </a:graphicData>
        </a:graphic>
      </p:graphicFrame>
    </p:spTree>
    <p:extLst>
      <p:ext uri="{BB962C8B-B14F-4D97-AF65-F5344CB8AC3E}">
        <p14:creationId xmlns:p14="http://schemas.microsoft.com/office/powerpoint/2010/main" val="49631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862EE-9044-AEDA-737A-D0F6455DDFA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31CE603-459C-5D60-AB16-204246B1E53C}"/>
              </a:ext>
            </a:extLst>
          </p:cNvPr>
          <p:cNvSpPr>
            <a:spLocks noGrp="1"/>
          </p:cNvSpPr>
          <p:nvPr>
            <p:ph type="title"/>
          </p:nvPr>
        </p:nvSpPr>
        <p:spPr>
          <a:xfrm>
            <a:off x="1747776" y="365125"/>
            <a:ext cx="9606023" cy="914400"/>
          </a:xfrm>
        </p:spPr>
        <p:txBody>
          <a:bodyPr anchor="t">
            <a:normAutofit/>
          </a:bodyPr>
          <a:lstStyle/>
          <a:p>
            <a:r>
              <a:rPr lang="en-US" sz="3700" dirty="0">
                <a:latin typeface="Gill Sans MT" panose="020B0502020104020203" pitchFamily="34" charset="0"/>
              </a:rPr>
              <a:t>Take action to address rumors</a:t>
            </a:r>
          </a:p>
        </p:txBody>
      </p:sp>
      <p:sp>
        <p:nvSpPr>
          <p:cNvPr id="5" name="Slide Number Placeholder 4">
            <a:extLst>
              <a:ext uri="{FF2B5EF4-FFF2-40B4-BE49-F238E27FC236}">
                <a16:creationId xmlns:a16="http://schemas.microsoft.com/office/drawing/2014/main" id="{21FB0CCB-707F-EC33-9F10-25D9F0BB6C40}"/>
              </a:ext>
            </a:extLst>
          </p:cNvPr>
          <p:cNvSpPr>
            <a:spLocks noGrp="1"/>
          </p:cNvSpPr>
          <p:nvPr>
            <p:ph type="sldNum" sz="quarter" idx="12"/>
          </p:nvPr>
        </p:nvSpPr>
        <p:spPr/>
        <p:txBody>
          <a:bodyPr anchor="ctr">
            <a:normAutofit/>
          </a:bodyPr>
          <a:lstStyle/>
          <a:p>
            <a:pPr>
              <a:spcAft>
                <a:spcPts val="600"/>
              </a:spcAft>
            </a:pPr>
            <a:fld id="{F7013289-FD22-E848-BC13-D8FFC3676169}" type="slidenum">
              <a:rPr lang="en-US" smtClean="0"/>
              <a:pPr>
                <a:spcAft>
                  <a:spcPts val="600"/>
                </a:spcAft>
              </a:pPr>
              <a:t>41</a:t>
            </a:fld>
            <a:endParaRPr lang="en-US"/>
          </a:p>
        </p:txBody>
      </p:sp>
      <p:sp>
        <p:nvSpPr>
          <p:cNvPr id="9" name="Arrow: Pentagon 8">
            <a:extLst>
              <a:ext uri="{FF2B5EF4-FFF2-40B4-BE49-F238E27FC236}">
                <a16:creationId xmlns:a16="http://schemas.microsoft.com/office/drawing/2014/main" id="{6DF66CED-3C04-C62C-5EC0-E5D22897C0B1}"/>
              </a:ext>
            </a:extLst>
          </p:cNvPr>
          <p:cNvSpPr/>
          <p:nvPr/>
        </p:nvSpPr>
        <p:spPr>
          <a:xfrm>
            <a:off x="0" y="405634"/>
            <a:ext cx="1585732" cy="607148"/>
          </a:xfrm>
          <a:prstGeom prst="homePlate">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Gill Sans MT" panose="020B0502020104020203" pitchFamily="34" charset="0"/>
              </a:rPr>
              <a:t>STEP 2</a:t>
            </a:r>
          </a:p>
        </p:txBody>
      </p:sp>
      <p:sp>
        <p:nvSpPr>
          <p:cNvPr id="2" name="Title 5">
            <a:extLst>
              <a:ext uri="{FF2B5EF4-FFF2-40B4-BE49-F238E27FC236}">
                <a16:creationId xmlns:a16="http://schemas.microsoft.com/office/drawing/2014/main" id="{81296672-EF55-12D0-5127-EE52478820D5}"/>
              </a:ext>
            </a:extLst>
          </p:cNvPr>
          <p:cNvSpPr txBox="1">
            <a:spLocks/>
          </p:cNvSpPr>
          <p:nvPr/>
        </p:nvSpPr>
        <p:spPr>
          <a:xfrm>
            <a:off x="1747777" y="1015234"/>
            <a:ext cx="9768066" cy="44780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0" kern="1200">
                <a:solidFill>
                  <a:srgbClr val="0072CE"/>
                </a:solidFill>
                <a:latin typeface="Arial" panose="020B0604020202020204" pitchFamily="34" charset="0"/>
                <a:ea typeface="+mj-ea"/>
                <a:cs typeface="Arial" panose="020B0604020202020204" pitchFamily="34" charset="0"/>
              </a:defRPr>
            </a:lvl1pPr>
          </a:lstStyle>
          <a:p>
            <a:r>
              <a:rPr lang="en-US" sz="2400">
                <a:solidFill>
                  <a:schemeClr val="accent2"/>
                </a:solidFill>
                <a:latin typeface="Gill Sans MT" panose="020B0502020104020203" pitchFamily="34" charset="0"/>
              </a:rPr>
              <a:t>Choose an action approach: general</a:t>
            </a:r>
          </a:p>
        </p:txBody>
      </p:sp>
      <p:graphicFrame>
        <p:nvGraphicFramePr>
          <p:cNvPr id="4" name="Table 3">
            <a:extLst>
              <a:ext uri="{FF2B5EF4-FFF2-40B4-BE49-F238E27FC236}">
                <a16:creationId xmlns:a16="http://schemas.microsoft.com/office/drawing/2014/main" id="{55282F62-9285-DC2F-8E17-A5EF8D859FE5}"/>
              </a:ext>
            </a:extLst>
          </p:cNvPr>
          <p:cNvGraphicFramePr>
            <a:graphicFrameLocks noGrp="1"/>
          </p:cNvGraphicFramePr>
          <p:nvPr>
            <p:extLst>
              <p:ext uri="{D42A27DB-BD31-4B8C-83A1-F6EECF244321}">
                <p14:modId xmlns:p14="http://schemas.microsoft.com/office/powerpoint/2010/main" val="687017473"/>
              </p:ext>
            </p:extLst>
          </p:nvPr>
        </p:nvGraphicFramePr>
        <p:xfrm>
          <a:off x="441890" y="1662890"/>
          <a:ext cx="11308220" cy="4337472"/>
        </p:xfrm>
        <a:graphic>
          <a:graphicData uri="http://schemas.openxmlformats.org/drawingml/2006/table">
            <a:tbl>
              <a:tblPr firstRow="1" bandRow="1">
                <a:tableStyleId>{7E9639D4-E3E2-4D34-9284-5A2195B3D0D7}</a:tableStyleId>
              </a:tblPr>
              <a:tblGrid>
                <a:gridCol w="5470395">
                  <a:extLst>
                    <a:ext uri="{9D8B030D-6E8A-4147-A177-3AD203B41FA5}">
                      <a16:colId xmlns:a16="http://schemas.microsoft.com/office/drawing/2014/main" val="2926937619"/>
                    </a:ext>
                  </a:extLst>
                </a:gridCol>
                <a:gridCol w="5837825">
                  <a:extLst>
                    <a:ext uri="{9D8B030D-6E8A-4147-A177-3AD203B41FA5}">
                      <a16:colId xmlns:a16="http://schemas.microsoft.com/office/drawing/2014/main" val="2378665183"/>
                    </a:ext>
                  </a:extLst>
                </a:gridCol>
              </a:tblGrid>
              <a:tr h="454735">
                <a:tc>
                  <a:txBody>
                    <a:bodyPr/>
                    <a:lstStyle/>
                    <a:p>
                      <a:pPr algn="ctr"/>
                      <a:r>
                        <a:rPr lang="en-US" sz="2000" b="1" dirty="0">
                          <a:latin typeface="Gill Sans MT" panose="020B0502020104020203" pitchFamily="34" charset="0"/>
                        </a:rPr>
                        <a:t>DO</a:t>
                      </a:r>
                    </a:p>
                  </a:txBody>
                  <a:tcPr>
                    <a:solidFill>
                      <a:schemeClr val="accent6">
                        <a:lumMod val="50000"/>
                      </a:schemeClr>
                    </a:solidFill>
                  </a:tcPr>
                </a:tc>
                <a:tc>
                  <a:txBody>
                    <a:bodyPr/>
                    <a:lstStyle/>
                    <a:p>
                      <a:pPr algn="ctr"/>
                      <a:r>
                        <a:rPr lang="en-US" sz="2000" b="1">
                          <a:latin typeface="Gill Sans MT" panose="020B0502020104020203" pitchFamily="34" charset="0"/>
                        </a:rPr>
                        <a:t>DON’T</a:t>
                      </a:r>
                    </a:p>
                  </a:txBody>
                  <a:tcPr>
                    <a:solidFill>
                      <a:srgbClr val="800000"/>
                    </a:solidFill>
                  </a:tcPr>
                </a:tc>
                <a:extLst>
                  <a:ext uri="{0D108BD9-81ED-4DB2-BD59-A6C34878D82A}">
                    <a16:rowId xmlns:a16="http://schemas.microsoft.com/office/drawing/2014/main" val="411190476"/>
                  </a:ext>
                </a:extLst>
              </a:tr>
              <a:tr h="3882737">
                <a:tc>
                  <a:txBody>
                    <a:bodyPr/>
                    <a:lstStyle/>
                    <a:p>
                      <a:pPr marL="285750" indent="-285750">
                        <a:buClr>
                          <a:schemeClr val="accent6">
                            <a:lumMod val="50000"/>
                          </a:schemeClr>
                        </a:buClr>
                        <a:buFont typeface="Wingdings" panose="05000000000000000000" pitchFamily="2" charset="2"/>
                        <a:buChar char="ü"/>
                      </a:pPr>
                      <a:r>
                        <a:rPr lang="en-US" sz="1800" dirty="0">
                          <a:latin typeface="Gill Sans MT" panose="020B0502020104020203" pitchFamily="34" charset="0"/>
                        </a:rPr>
                        <a:t>Be empathic. People may feel confusion or fear during uncertain times.</a:t>
                      </a:r>
                    </a:p>
                    <a:p>
                      <a:pPr marL="285750" indent="-285750">
                        <a:buClr>
                          <a:schemeClr val="accent6">
                            <a:lumMod val="50000"/>
                          </a:schemeClr>
                        </a:buClr>
                        <a:buFont typeface="Wingdings" panose="05000000000000000000" pitchFamily="2" charset="2"/>
                        <a:buChar char="ü"/>
                      </a:pPr>
                      <a:r>
                        <a:rPr lang="en-US" sz="1800" dirty="0">
                          <a:latin typeface="Gill Sans MT" panose="020B0502020104020203" pitchFamily="34" charset="0"/>
                        </a:rPr>
                        <a:t>Be consistent. Have communicators and spokespeople coordinate messaging strategies.</a:t>
                      </a:r>
                    </a:p>
                    <a:p>
                      <a:pPr marL="285750" indent="-285750">
                        <a:buClr>
                          <a:schemeClr val="accent6">
                            <a:lumMod val="50000"/>
                          </a:schemeClr>
                        </a:buClr>
                        <a:buFont typeface="Wingdings" panose="05000000000000000000" pitchFamily="2" charset="2"/>
                        <a:buChar char="ü"/>
                      </a:pPr>
                      <a:r>
                        <a:rPr lang="en-US" sz="1800" dirty="0">
                          <a:latin typeface="Gill Sans MT" panose="020B0502020104020203" pitchFamily="34" charset="0"/>
                        </a:rPr>
                        <a:t>Be credible. Rely on sources with relevant expertise.</a:t>
                      </a:r>
                    </a:p>
                    <a:p>
                      <a:pPr marL="285750" indent="-285750">
                        <a:buClr>
                          <a:schemeClr val="accent6">
                            <a:lumMod val="50000"/>
                          </a:schemeClr>
                        </a:buClr>
                        <a:buFont typeface="Wingdings" panose="05000000000000000000" pitchFamily="2" charset="2"/>
                        <a:buChar char="ü"/>
                      </a:pPr>
                      <a:r>
                        <a:rPr lang="en-US" sz="1800" dirty="0">
                          <a:latin typeface="Gill Sans MT" panose="020B0502020104020203" pitchFamily="34" charset="0"/>
                        </a:rPr>
                        <a:t>Customize content for specific target audiences.</a:t>
                      </a:r>
                    </a:p>
                    <a:p>
                      <a:pPr marL="285750" indent="-285750">
                        <a:buClr>
                          <a:schemeClr val="accent6">
                            <a:lumMod val="50000"/>
                          </a:schemeClr>
                        </a:buClr>
                        <a:buFont typeface="Wingdings" panose="05000000000000000000" pitchFamily="2" charset="2"/>
                        <a:buChar char="ü"/>
                      </a:pPr>
                      <a:r>
                        <a:rPr lang="en-US" sz="1800" dirty="0">
                          <a:latin typeface="Gill Sans MT" panose="020B0502020104020203" pitchFamily="34" charset="0"/>
                        </a:rPr>
                        <a:t>Plan ahead. Have a strategy in place to respond if bad actors seize messages and use them to further their own agendas. </a:t>
                      </a:r>
                    </a:p>
                    <a:p>
                      <a:pPr marL="285750" indent="-285750">
                        <a:buClr>
                          <a:schemeClr val="accent6">
                            <a:lumMod val="50000"/>
                          </a:schemeClr>
                        </a:buClr>
                        <a:buFont typeface="Wingdings" panose="05000000000000000000" pitchFamily="2" charset="2"/>
                        <a:buChar char="ü"/>
                      </a:pPr>
                      <a:r>
                        <a:rPr lang="en-US" sz="1800" dirty="0">
                          <a:latin typeface="Gill Sans MT" panose="020B0502020104020203" pitchFamily="34" charset="0"/>
                        </a:rPr>
                        <a:t>Have a plan to swiftly address and fill information voids in case a message accidentally amplifies misinformation.</a:t>
                      </a:r>
                    </a:p>
                  </a:txBody>
                  <a:tcPr/>
                </a:tc>
                <a:tc>
                  <a:txBody>
                    <a:bodyPr/>
                    <a:lstStyle/>
                    <a:p>
                      <a:pPr marL="285750" indent="-285750">
                        <a:buClr>
                          <a:srgbClr val="800000"/>
                        </a:buClr>
                        <a:buFont typeface="Gill Sans MT" panose="020B0502020104020203" pitchFamily="34" charset="0"/>
                        <a:buChar char="×"/>
                      </a:pPr>
                      <a:r>
                        <a:rPr lang="en-US" sz="1800" dirty="0">
                          <a:latin typeface="Gill Sans MT" panose="020B0502020104020203" pitchFamily="34" charset="0"/>
                        </a:rPr>
                        <a:t>Use scare tactics to change people’s beliefs.</a:t>
                      </a:r>
                    </a:p>
                    <a:p>
                      <a:pPr marL="285750" indent="-285750">
                        <a:buClr>
                          <a:srgbClr val="800000"/>
                        </a:buClr>
                        <a:buFont typeface="Gill Sans MT" panose="020B0502020104020203" pitchFamily="34" charset="0"/>
                        <a:buChar char="×"/>
                      </a:pPr>
                      <a:r>
                        <a:rPr lang="en-US" sz="1800" dirty="0">
                          <a:latin typeface="Gill Sans MT" panose="020B0502020104020203" pitchFamily="34" charset="0"/>
                        </a:rPr>
                        <a:t>Repeat false information unnecessarily. </a:t>
                      </a:r>
                    </a:p>
                    <a:p>
                      <a:pPr marL="285750" indent="-285750">
                        <a:buClr>
                          <a:srgbClr val="800000"/>
                        </a:buClr>
                        <a:buFont typeface="Gill Sans MT" panose="020B0502020104020203" pitchFamily="34" charset="0"/>
                        <a:buChar char="×"/>
                      </a:pPr>
                      <a:r>
                        <a:rPr lang="en-US" sz="1800" dirty="0">
                          <a:latin typeface="Gill Sans MT" panose="020B0502020104020203" pitchFamily="34" charset="0"/>
                        </a:rPr>
                        <a:t>Ignore behavioral and social evidence when designing messages, especially for vaccine hesitant groups who care about efficacy, safety, and disproportionate risks to vulnerable communities.</a:t>
                      </a:r>
                    </a:p>
                    <a:p>
                      <a:pPr marL="285750" indent="-285750">
                        <a:buClr>
                          <a:srgbClr val="800000"/>
                        </a:buClr>
                        <a:buFont typeface="Gill Sans MT" panose="020B0502020104020203" pitchFamily="34" charset="0"/>
                        <a:buChar char="×"/>
                      </a:pPr>
                      <a:r>
                        <a:rPr lang="en-US" sz="1800" dirty="0">
                          <a:latin typeface="Gill Sans MT" panose="020B0502020104020203" pitchFamily="34" charset="0"/>
                        </a:rPr>
                        <a:t>Refuse to acknowledge when the public received incorrect guidance from official or reputable sources</a:t>
                      </a:r>
                    </a:p>
                    <a:p>
                      <a:pPr marL="285750" indent="-285750">
                        <a:buClr>
                          <a:srgbClr val="800000"/>
                        </a:buClr>
                        <a:buFont typeface="Gill Sans MT" panose="020B0502020104020203" pitchFamily="34" charset="0"/>
                        <a:buChar char="×"/>
                      </a:pPr>
                      <a:r>
                        <a:rPr lang="en-US" sz="1800" dirty="0">
                          <a:latin typeface="Gill Sans MT" panose="020B0502020104020203" pitchFamily="34" charset="0"/>
                        </a:rPr>
                        <a:t>Ignore potential consequences from being too slow/fast to correct rumors, rushing to fill information gaps even though scientific evidence is still evolving, and looking like you’re out of the loop.</a:t>
                      </a:r>
                    </a:p>
                  </a:txBody>
                  <a:tcPr/>
                </a:tc>
                <a:extLst>
                  <a:ext uri="{0D108BD9-81ED-4DB2-BD59-A6C34878D82A}">
                    <a16:rowId xmlns:a16="http://schemas.microsoft.com/office/drawing/2014/main" val="3432542261"/>
                  </a:ext>
                </a:extLst>
              </a:tr>
            </a:tbl>
          </a:graphicData>
        </a:graphic>
      </p:graphicFrame>
    </p:spTree>
    <p:extLst>
      <p:ext uri="{BB962C8B-B14F-4D97-AF65-F5344CB8AC3E}">
        <p14:creationId xmlns:p14="http://schemas.microsoft.com/office/powerpoint/2010/main" val="26877113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C2E00-7342-CD6C-9AAD-4F8DB0083AD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B925111-4CD2-15A0-8E6B-715BFEDF2F96}"/>
              </a:ext>
            </a:extLst>
          </p:cNvPr>
          <p:cNvSpPr>
            <a:spLocks noGrp="1"/>
          </p:cNvSpPr>
          <p:nvPr>
            <p:ph type="title"/>
          </p:nvPr>
        </p:nvSpPr>
        <p:spPr>
          <a:xfrm>
            <a:off x="1747776" y="365125"/>
            <a:ext cx="9606023" cy="914400"/>
          </a:xfrm>
        </p:spPr>
        <p:txBody>
          <a:bodyPr anchor="t">
            <a:normAutofit/>
          </a:bodyPr>
          <a:lstStyle/>
          <a:p>
            <a:r>
              <a:rPr lang="en-US" sz="3700">
                <a:latin typeface="Gill Sans MT" panose="020B0502020104020203" pitchFamily="34" charset="0"/>
              </a:rPr>
              <a:t>Take action to address rumors</a:t>
            </a:r>
          </a:p>
        </p:txBody>
      </p:sp>
      <p:sp>
        <p:nvSpPr>
          <p:cNvPr id="5" name="Slide Number Placeholder 4">
            <a:extLst>
              <a:ext uri="{FF2B5EF4-FFF2-40B4-BE49-F238E27FC236}">
                <a16:creationId xmlns:a16="http://schemas.microsoft.com/office/drawing/2014/main" id="{4F1E53D0-3806-6773-26D5-B06B938A67DC}"/>
              </a:ext>
            </a:extLst>
          </p:cNvPr>
          <p:cNvSpPr>
            <a:spLocks noGrp="1"/>
          </p:cNvSpPr>
          <p:nvPr>
            <p:ph type="sldNum" sz="quarter" idx="12"/>
          </p:nvPr>
        </p:nvSpPr>
        <p:spPr/>
        <p:txBody>
          <a:bodyPr anchor="ctr">
            <a:normAutofit/>
          </a:bodyPr>
          <a:lstStyle/>
          <a:p>
            <a:pPr>
              <a:spcAft>
                <a:spcPts val="600"/>
              </a:spcAft>
            </a:pPr>
            <a:fld id="{F7013289-FD22-E848-BC13-D8FFC3676169}" type="slidenum">
              <a:rPr lang="en-US" smtClean="0"/>
              <a:pPr>
                <a:spcAft>
                  <a:spcPts val="600"/>
                </a:spcAft>
              </a:pPr>
              <a:t>42</a:t>
            </a:fld>
            <a:endParaRPr lang="en-US"/>
          </a:p>
        </p:txBody>
      </p:sp>
      <p:sp>
        <p:nvSpPr>
          <p:cNvPr id="9" name="Arrow: Pentagon 8">
            <a:extLst>
              <a:ext uri="{FF2B5EF4-FFF2-40B4-BE49-F238E27FC236}">
                <a16:creationId xmlns:a16="http://schemas.microsoft.com/office/drawing/2014/main" id="{E92125D4-813E-5997-BC59-4B961FA34A5A}"/>
              </a:ext>
            </a:extLst>
          </p:cNvPr>
          <p:cNvSpPr/>
          <p:nvPr/>
        </p:nvSpPr>
        <p:spPr>
          <a:xfrm>
            <a:off x="0" y="405634"/>
            <a:ext cx="1585732" cy="607148"/>
          </a:xfrm>
          <a:prstGeom prst="homePlate">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Gill Sans MT" panose="020B0502020104020203" pitchFamily="34" charset="0"/>
              </a:rPr>
              <a:t>STEP 2</a:t>
            </a:r>
          </a:p>
        </p:txBody>
      </p:sp>
      <p:sp>
        <p:nvSpPr>
          <p:cNvPr id="2" name="Title 5">
            <a:extLst>
              <a:ext uri="{FF2B5EF4-FFF2-40B4-BE49-F238E27FC236}">
                <a16:creationId xmlns:a16="http://schemas.microsoft.com/office/drawing/2014/main" id="{1C8CE88E-26A2-EC19-5898-6BB260F37AAD}"/>
              </a:ext>
            </a:extLst>
          </p:cNvPr>
          <p:cNvSpPr txBox="1">
            <a:spLocks/>
          </p:cNvSpPr>
          <p:nvPr/>
        </p:nvSpPr>
        <p:spPr>
          <a:xfrm>
            <a:off x="1747777" y="1015234"/>
            <a:ext cx="9768066" cy="44780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0" kern="1200">
                <a:solidFill>
                  <a:srgbClr val="0072CE"/>
                </a:solidFill>
                <a:latin typeface="Arial" panose="020B0604020202020204" pitchFamily="34" charset="0"/>
                <a:ea typeface="+mj-ea"/>
                <a:cs typeface="Arial" panose="020B0604020202020204" pitchFamily="34" charset="0"/>
              </a:defRPr>
            </a:lvl1pPr>
          </a:lstStyle>
          <a:p>
            <a:r>
              <a:rPr lang="en-US" sz="2400">
                <a:solidFill>
                  <a:schemeClr val="accent2"/>
                </a:solidFill>
                <a:latin typeface="Gill Sans MT" panose="020B0502020104020203" pitchFamily="34" charset="0"/>
              </a:rPr>
              <a:t>Choose an action approach</a:t>
            </a:r>
          </a:p>
        </p:txBody>
      </p:sp>
      <p:pic>
        <p:nvPicPr>
          <p:cNvPr id="4" name="Picture 2" descr="TRUST, 3Cs: Culture, Communication, and Cognition ">
            <a:extLst>
              <a:ext uri="{FF2B5EF4-FFF2-40B4-BE49-F238E27FC236}">
                <a16:creationId xmlns:a16="http://schemas.microsoft.com/office/drawing/2014/main" id="{369E6140-30C0-3373-D476-8086742C53F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40206"/>
          <a:stretch/>
        </p:blipFill>
        <p:spPr bwMode="auto">
          <a:xfrm>
            <a:off x="10681202" y="216550"/>
            <a:ext cx="1345194" cy="1399814"/>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descr="orange rounded rectangle with Culture approaches">
            <a:extLst>
              <a:ext uri="{FF2B5EF4-FFF2-40B4-BE49-F238E27FC236}">
                <a16:creationId xmlns:a16="http://schemas.microsoft.com/office/drawing/2014/main" id="{8BCD5A1D-E52A-8283-A01F-72DFF7FD78B2}"/>
              </a:ext>
            </a:extLst>
          </p:cNvPr>
          <p:cNvGrpSpPr/>
          <p:nvPr/>
        </p:nvGrpSpPr>
        <p:grpSpPr>
          <a:xfrm>
            <a:off x="1748852" y="1708728"/>
            <a:ext cx="2795948" cy="4285674"/>
            <a:chOff x="1748852" y="1708728"/>
            <a:chExt cx="2795948" cy="4285674"/>
          </a:xfrm>
        </p:grpSpPr>
        <p:sp>
          <p:nvSpPr>
            <p:cNvPr id="15" name="Freeform: Shape 14">
              <a:extLst>
                <a:ext uri="{FF2B5EF4-FFF2-40B4-BE49-F238E27FC236}">
                  <a16:creationId xmlns:a16="http://schemas.microsoft.com/office/drawing/2014/main" id="{952D5F5D-FAD5-6020-E0C8-830644513086}"/>
                </a:ext>
              </a:extLst>
            </p:cNvPr>
            <p:cNvSpPr/>
            <p:nvPr/>
          </p:nvSpPr>
          <p:spPr>
            <a:xfrm>
              <a:off x="1748852" y="1708728"/>
              <a:ext cx="2795948" cy="4285674"/>
            </a:xfrm>
            <a:custGeom>
              <a:avLst/>
              <a:gdLst>
                <a:gd name="connsiteX0" fmla="*/ 0 w 2795948"/>
                <a:gd name="connsiteY0" fmla="*/ 279595 h 4285674"/>
                <a:gd name="connsiteX1" fmla="*/ 279595 w 2795948"/>
                <a:gd name="connsiteY1" fmla="*/ 0 h 4285674"/>
                <a:gd name="connsiteX2" fmla="*/ 2516353 w 2795948"/>
                <a:gd name="connsiteY2" fmla="*/ 0 h 4285674"/>
                <a:gd name="connsiteX3" fmla="*/ 2795948 w 2795948"/>
                <a:gd name="connsiteY3" fmla="*/ 279595 h 4285674"/>
                <a:gd name="connsiteX4" fmla="*/ 2795948 w 2795948"/>
                <a:gd name="connsiteY4" fmla="*/ 4006079 h 4285674"/>
                <a:gd name="connsiteX5" fmla="*/ 2516353 w 2795948"/>
                <a:gd name="connsiteY5" fmla="*/ 4285674 h 4285674"/>
                <a:gd name="connsiteX6" fmla="*/ 279595 w 2795948"/>
                <a:gd name="connsiteY6" fmla="*/ 4285674 h 4285674"/>
                <a:gd name="connsiteX7" fmla="*/ 0 w 2795948"/>
                <a:gd name="connsiteY7" fmla="*/ 4006079 h 4285674"/>
                <a:gd name="connsiteX8" fmla="*/ 0 w 2795948"/>
                <a:gd name="connsiteY8" fmla="*/ 279595 h 428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5948" h="4285674">
                  <a:moveTo>
                    <a:pt x="0" y="279595"/>
                  </a:moveTo>
                  <a:cubicBezTo>
                    <a:pt x="0" y="125179"/>
                    <a:pt x="125179" y="0"/>
                    <a:pt x="279595" y="0"/>
                  </a:cubicBezTo>
                  <a:lnTo>
                    <a:pt x="2516353" y="0"/>
                  </a:lnTo>
                  <a:cubicBezTo>
                    <a:pt x="2670769" y="0"/>
                    <a:pt x="2795948" y="125179"/>
                    <a:pt x="2795948" y="279595"/>
                  </a:cubicBezTo>
                  <a:lnTo>
                    <a:pt x="2795948" y="4006079"/>
                  </a:lnTo>
                  <a:cubicBezTo>
                    <a:pt x="2795948" y="4160495"/>
                    <a:pt x="2670769" y="4285674"/>
                    <a:pt x="2516353" y="4285674"/>
                  </a:cubicBezTo>
                  <a:lnTo>
                    <a:pt x="279595" y="4285674"/>
                  </a:lnTo>
                  <a:cubicBezTo>
                    <a:pt x="125179" y="4285674"/>
                    <a:pt x="0" y="4160495"/>
                    <a:pt x="0" y="4006079"/>
                  </a:cubicBezTo>
                  <a:lnTo>
                    <a:pt x="0" y="279595"/>
                  </a:lnTo>
                  <a:close/>
                </a:path>
              </a:pathLst>
            </a:custGeom>
            <a:solidFill>
              <a:srgbClr val="FFB480"/>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7630" tIns="87630" rIns="87630" bIns="3087602" numCol="1" spcCol="1270" anchor="ctr" anchorCtr="0">
              <a:noAutofit/>
            </a:bodyPr>
            <a:lstStyle/>
            <a:p>
              <a:pPr marL="0" lvl="0" indent="0" algn="ctr" defTabSz="1022350">
                <a:lnSpc>
                  <a:spcPct val="90000"/>
                </a:lnSpc>
                <a:spcBef>
                  <a:spcPct val="0"/>
                </a:spcBef>
                <a:spcAft>
                  <a:spcPct val="35000"/>
                </a:spcAft>
                <a:buNone/>
              </a:pPr>
              <a:r>
                <a:rPr lang="en-US" sz="2300" kern="1200">
                  <a:latin typeface="Gill Sans MT" panose="020B0502020104020203" pitchFamily="34" charset="0"/>
                </a:rPr>
                <a:t>CULTURE</a:t>
              </a:r>
            </a:p>
          </p:txBody>
        </p:sp>
        <p:sp>
          <p:nvSpPr>
            <p:cNvPr id="16" name="Freeform: Shape 15">
              <a:extLst>
                <a:ext uri="{FF2B5EF4-FFF2-40B4-BE49-F238E27FC236}">
                  <a16:creationId xmlns:a16="http://schemas.microsoft.com/office/drawing/2014/main" id="{8C2D2EF5-5951-7C95-F541-AAAF02B81BF0}"/>
                </a:ext>
              </a:extLst>
            </p:cNvPr>
            <p:cNvSpPr/>
            <p:nvPr/>
          </p:nvSpPr>
          <p:spPr>
            <a:xfrm>
              <a:off x="2028447" y="2763629"/>
              <a:ext cx="2236758" cy="397178"/>
            </a:xfrm>
            <a:custGeom>
              <a:avLst/>
              <a:gdLst>
                <a:gd name="connsiteX0" fmla="*/ 0 w 2236758"/>
                <a:gd name="connsiteY0" fmla="*/ 39718 h 397178"/>
                <a:gd name="connsiteX1" fmla="*/ 39718 w 2236758"/>
                <a:gd name="connsiteY1" fmla="*/ 0 h 397178"/>
                <a:gd name="connsiteX2" fmla="*/ 2197040 w 2236758"/>
                <a:gd name="connsiteY2" fmla="*/ 0 h 397178"/>
                <a:gd name="connsiteX3" fmla="*/ 2236758 w 2236758"/>
                <a:gd name="connsiteY3" fmla="*/ 39718 h 397178"/>
                <a:gd name="connsiteX4" fmla="*/ 2236758 w 2236758"/>
                <a:gd name="connsiteY4" fmla="*/ 357460 h 397178"/>
                <a:gd name="connsiteX5" fmla="*/ 2197040 w 2236758"/>
                <a:gd name="connsiteY5" fmla="*/ 397178 h 397178"/>
                <a:gd name="connsiteX6" fmla="*/ 39718 w 2236758"/>
                <a:gd name="connsiteY6" fmla="*/ 397178 h 397178"/>
                <a:gd name="connsiteX7" fmla="*/ 0 w 2236758"/>
                <a:gd name="connsiteY7" fmla="*/ 357460 h 397178"/>
                <a:gd name="connsiteX8" fmla="*/ 0 w 2236758"/>
                <a:gd name="connsiteY8" fmla="*/ 39718 h 397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6758" h="397178">
                  <a:moveTo>
                    <a:pt x="0" y="39718"/>
                  </a:moveTo>
                  <a:cubicBezTo>
                    <a:pt x="0" y="17782"/>
                    <a:pt x="17782" y="0"/>
                    <a:pt x="39718" y="0"/>
                  </a:cubicBezTo>
                  <a:lnTo>
                    <a:pt x="2197040" y="0"/>
                  </a:lnTo>
                  <a:cubicBezTo>
                    <a:pt x="2218976" y="0"/>
                    <a:pt x="2236758" y="17782"/>
                    <a:pt x="2236758" y="39718"/>
                  </a:cubicBezTo>
                  <a:lnTo>
                    <a:pt x="2236758" y="357460"/>
                  </a:lnTo>
                  <a:cubicBezTo>
                    <a:pt x="2236758" y="379396"/>
                    <a:pt x="2218976" y="397178"/>
                    <a:pt x="2197040" y="397178"/>
                  </a:cubicBezTo>
                  <a:lnTo>
                    <a:pt x="39718" y="397178"/>
                  </a:lnTo>
                  <a:cubicBezTo>
                    <a:pt x="17782" y="397178"/>
                    <a:pt x="0" y="379396"/>
                    <a:pt x="0" y="357460"/>
                  </a:cubicBezTo>
                  <a:lnTo>
                    <a:pt x="0" y="39718"/>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47193" tIns="38303" rIns="47193" bIns="38303" numCol="1" spcCol="1270" anchor="ctr" anchorCtr="0">
              <a:noAutofit/>
            </a:bodyPr>
            <a:lstStyle/>
            <a:p>
              <a:pPr marL="0" lvl="0" indent="0" algn="ctr" defTabSz="622300">
                <a:lnSpc>
                  <a:spcPct val="90000"/>
                </a:lnSpc>
                <a:spcBef>
                  <a:spcPct val="0"/>
                </a:spcBef>
                <a:spcAft>
                  <a:spcPct val="35000"/>
                </a:spcAft>
                <a:buNone/>
              </a:pPr>
              <a:r>
                <a:rPr lang="en-US" sz="1400" kern="1200">
                  <a:latin typeface="Gill Sans MT" panose="020B0502020104020203" pitchFamily="34" charset="0"/>
                </a:rPr>
                <a:t>Moral reframing</a:t>
              </a:r>
            </a:p>
          </p:txBody>
        </p:sp>
        <p:sp>
          <p:nvSpPr>
            <p:cNvPr id="17" name="Freeform: Shape 16">
              <a:extLst>
                <a:ext uri="{FF2B5EF4-FFF2-40B4-BE49-F238E27FC236}">
                  <a16:creationId xmlns:a16="http://schemas.microsoft.com/office/drawing/2014/main" id="{10980595-2E65-CFDB-C409-331406887D7A}"/>
                </a:ext>
              </a:extLst>
            </p:cNvPr>
            <p:cNvSpPr/>
            <p:nvPr/>
          </p:nvSpPr>
          <p:spPr>
            <a:xfrm>
              <a:off x="2028447" y="3268273"/>
              <a:ext cx="2236758" cy="492262"/>
            </a:xfrm>
            <a:custGeom>
              <a:avLst/>
              <a:gdLst>
                <a:gd name="connsiteX0" fmla="*/ 0 w 2236758"/>
                <a:gd name="connsiteY0" fmla="*/ 49226 h 492262"/>
                <a:gd name="connsiteX1" fmla="*/ 49226 w 2236758"/>
                <a:gd name="connsiteY1" fmla="*/ 0 h 492262"/>
                <a:gd name="connsiteX2" fmla="*/ 2187532 w 2236758"/>
                <a:gd name="connsiteY2" fmla="*/ 0 h 492262"/>
                <a:gd name="connsiteX3" fmla="*/ 2236758 w 2236758"/>
                <a:gd name="connsiteY3" fmla="*/ 49226 h 492262"/>
                <a:gd name="connsiteX4" fmla="*/ 2236758 w 2236758"/>
                <a:gd name="connsiteY4" fmla="*/ 443036 h 492262"/>
                <a:gd name="connsiteX5" fmla="*/ 2187532 w 2236758"/>
                <a:gd name="connsiteY5" fmla="*/ 492262 h 492262"/>
                <a:gd name="connsiteX6" fmla="*/ 49226 w 2236758"/>
                <a:gd name="connsiteY6" fmla="*/ 492262 h 492262"/>
                <a:gd name="connsiteX7" fmla="*/ 0 w 2236758"/>
                <a:gd name="connsiteY7" fmla="*/ 443036 h 492262"/>
                <a:gd name="connsiteX8" fmla="*/ 0 w 2236758"/>
                <a:gd name="connsiteY8" fmla="*/ 49226 h 49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6758" h="492262">
                  <a:moveTo>
                    <a:pt x="0" y="49226"/>
                  </a:moveTo>
                  <a:cubicBezTo>
                    <a:pt x="0" y="22039"/>
                    <a:pt x="22039" y="0"/>
                    <a:pt x="49226" y="0"/>
                  </a:cubicBezTo>
                  <a:lnTo>
                    <a:pt x="2187532" y="0"/>
                  </a:lnTo>
                  <a:cubicBezTo>
                    <a:pt x="2214719" y="0"/>
                    <a:pt x="2236758" y="22039"/>
                    <a:pt x="2236758" y="49226"/>
                  </a:cubicBezTo>
                  <a:lnTo>
                    <a:pt x="2236758" y="443036"/>
                  </a:lnTo>
                  <a:cubicBezTo>
                    <a:pt x="2236758" y="470223"/>
                    <a:pt x="2214719" y="492262"/>
                    <a:pt x="2187532" y="492262"/>
                  </a:cubicBezTo>
                  <a:lnTo>
                    <a:pt x="49226" y="492262"/>
                  </a:lnTo>
                  <a:cubicBezTo>
                    <a:pt x="22039" y="492262"/>
                    <a:pt x="0" y="470223"/>
                    <a:pt x="0" y="443036"/>
                  </a:cubicBezTo>
                  <a:lnTo>
                    <a:pt x="0" y="49226"/>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49978" tIns="41088" rIns="49978" bIns="41088" numCol="1" spcCol="1270" anchor="ctr" anchorCtr="0">
              <a:noAutofit/>
            </a:bodyPr>
            <a:lstStyle/>
            <a:p>
              <a:pPr marL="0" lvl="0" indent="0" algn="ctr" defTabSz="622300">
                <a:lnSpc>
                  <a:spcPct val="90000"/>
                </a:lnSpc>
                <a:spcBef>
                  <a:spcPct val="0"/>
                </a:spcBef>
                <a:spcAft>
                  <a:spcPct val="35000"/>
                </a:spcAft>
                <a:buNone/>
              </a:pPr>
              <a:r>
                <a:rPr lang="en-US" sz="1400" kern="1200">
                  <a:latin typeface="Gill Sans MT" panose="020B0502020104020203" pitchFamily="34" charset="0"/>
                </a:rPr>
                <a:t>Logic- or source-</a:t>
              </a:r>
              <a:br>
                <a:rPr lang="en-US" sz="1400" kern="1200">
                  <a:latin typeface="Gill Sans MT" panose="020B0502020104020203" pitchFamily="34" charset="0"/>
                </a:rPr>
              </a:br>
              <a:r>
                <a:rPr lang="en-US" sz="1400" kern="1200">
                  <a:latin typeface="Gill Sans MT" panose="020B0502020104020203" pitchFamily="34" charset="0"/>
                </a:rPr>
                <a:t>based debunking</a:t>
              </a:r>
            </a:p>
          </p:txBody>
        </p:sp>
        <p:sp>
          <p:nvSpPr>
            <p:cNvPr id="18" name="Freeform: Shape 17">
              <a:extLst>
                <a:ext uri="{FF2B5EF4-FFF2-40B4-BE49-F238E27FC236}">
                  <a16:creationId xmlns:a16="http://schemas.microsoft.com/office/drawing/2014/main" id="{F74B90D1-BE73-621A-401E-D23AEE479B91}"/>
                </a:ext>
              </a:extLst>
            </p:cNvPr>
            <p:cNvSpPr/>
            <p:nvPr/>
          </p:nvSpPr>
          <p:spPr>
            <a:xfrm>
              <a:off x="2028447" y="3868001"/>
              <a:ext cx="2236758" cy="397178"/>
            </a:xfrm>
            <a:custGeom>
              <a:avLst/>
              <a:gdLst>
                <a:gd name="connsiteX0" fmla="*/ 0 w 2236758"/>
                <a:gd name="connsiteY0" fmla="*/ 39718 h 397178"/>
                <a:gd name="connsiteX1" fmla="*/ 39718 w 2236758"/>
                <a:gd name="connsiteY1" fmla="*/ 0 h 397178"/>
                <a:gd name="connsiteX2" fmla="*/ 2197040 w 2236758"/>
                <a:gd name="connsiteY2" fmla="*/ 0 h 397178"/>
                <a:gd name="connsiteX3" fmla="*/ 2236758 w 2236758"/>
                <a:gd name="connsiteY3" fmla="*/ 39718 h 397178"/>
                <a:gd name="connsiteX4" fmla="*/ 2236758 w 2236758"/>
                <a:gd name="connsiteY4" fmla="*/ 357460 h 397178"/>
                <a:gd name="connsiteX5" fmla="*/ 2197040 w 2236758"/>
                <a:gd name="connsiteY5" fmla="*/ 397178 h 397178"/>
                <a:gd name="connsiteX6" fmla="*/ 39718 w 2236758"/>
                <a:gd name="connsiteY6" fmla="*/ 397178 h 397178"/>
                <a:gd name="connsiteX7" fmla="*/ 0 w 2236758"/>
                <a:gd name="connsiteY7" fmla="*/ 357460 h 397178"/>
                <a:gd name="connsiteX8" fmla="*/ 0 w 2236758"/>
                <a:gd name="connsiteY8" fmla="*/ 39718 h 397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6758" h="397178">
                  <a:moveTo>
                    <a:pt x="0" y="39718"/>
                  </a:moveTo>
                  <a:cubicBezTo>
                    <a:pt x="0" y="17782"/>
                    <a:pt x="17782" y="0"/>
                    <a:pt x="39718" y="0"/>
                  </a:cubicBezTo>
                  <a:lnTo>
                    <a:pt x="2197040" y="0"/>
                  </a:lnTo>
                  <a:cubicBezTo>
                    <a:pt x="2218976" y="0"/>
                    <a:pt x="2236758" y="17782"/>
                    <a:pt x="2236758" y="39718"/>
                  </a:cubicBezTo>
                  <a:lnTo>
                    <a:pt x="2236758" y="357460"/>
                  </a:lnTo>
                  <a:cubicBezTo>
                    <a:pt x="2236758" y="379396"/>
                    <a:pt x="2218976" y="397178"/>
                    <a:pt x="2197040" y="397178"/>
                  </a:cubicBezTo>
                  <a:lnTo>
                    <a:pt x="39718" y="397178"/>
                  </a:lnTo>
                  <a:cubicBezTo>
                    <a:pt x="17782" y="397178"/>
                    <a:pt x="0" y="379396"/>
                    <a:pt x="0" y="357460"/>
                  </a:cubicBezTo>
                  <a:lnTo>
                    <a:pt x="0" y="39718"/>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47193" tIns="38303" rIns="47193" bIns="38303" numCol="1" spcCol="1270" anchor="ctr" anchorCtr="0">
              <a:noAutofit/>
            </a:bodyPr>
            <a:lstStyle/>
            <a:p>
              <a:pPr marL="0" lvl="0" indent="0" algn="ctr" defTabSz="622300">
                <a:lnSpc>
                  <a:spcPct val="90000"/>
                </a:lnSpc>
                <a:spcBef>
                  <a:spcPct val="0"/>
                </a:spcBef>
                <a:spcAft>
                  <a:spcPct val="35000"/>
                </a:spcAft>
                <a:buNone/>
              </a:pPr>
              <a:r>
                <a:rPr lang="en-US" sz="1400" kern="1200">
                  <a:latin typeface="Gill Sans MT" panose="020B0502020104020203" pitchFamily="34" charset="0"/>
                </a:rPr>
                <a:t>Using trusted messengers</a:t>
              </a:r>
            </a:p>
          </p:txBody>
        </p:sp>
        <p:sp>
          <p:nvSpPr>
            <p:cNvPr id="19" name="Freeform: Shape 18">
              <a:extLst>
                <a:ext uri="{FF2B5EF4-FFF2-40B4-BE49-F238E27FC236}">
                  <a16:creationId xmlns:a16="http://schemas.microsoft.com/office/drawing/2014/main" id="{4DEEB98F-A111-A221-34BA-AA2F4FAEE3BC}"/>
                </a:ext>
              </a:extLst>
            </p:cNvPr>
            <p:cNvSpPr/>
            <p:nvPr/>
          </p:nvSpPr>
          <p:spPr>
            <a:xfrm>
              <a:off x="2028447" y="4372645"/>
              <a:ext cx="2236758" cy="397178"/>
            </a:xfrm>
            <a:custGeom>
              <a:avLst/>
              <a:gdLst>
                <a:gd name="connsiteX0" fmla="*/ 0 w 2236758"/>
                <a:gd name="connsiteY0" fmla="*/ 39718 h 397178"/>
                <a:gd name="connsiteX1" fmla="*/ 39718 w 2236758"/>
                <a:gd name="connsiteY1" fmla="*/ 0 h 397178"/>
                <a:gd name="connsiteX2" fmla="*/ 2197040 w 2236758"/>
                <a:gd name="connsiteY2" fmla="*/ 0 h 397178"/>
                <a:gd name="connsiteX3" fmla="*/ 2236758 w 2236758"/>
                <a:gd name="connsiteY3" fmla="*/ 39718 h 397178"/>
                <a:gd name="connsiteX4" fmla="*/ 2236758 w 2236758"/>
                <a:gd name="connsiteY4" fmla="*/ 357460 h 397178"/>
                <a:gd name="connsiteX5" fmla="*/ 2197040 w 2236758"/>
                <a:gd name="connsiteY5" fmla="*/ 397178 h 397178"/>
                <a:gd name="connsiteX6" fmla="*/ 39718 w 2236758"/>
                <a:gd name="connsiteY6" fmla="*/ 397178 h 397178"/>
                <a:gd name="connsiteX7" fmla="*/ 0 w 2236758"/>
                <a:gd name="connsiteY7" fmla="*/ 357460 h 397178"/>
                <a:gd name="connsiteX8" fmla="*/ 0 w 2236758"/>
                <a:gd name="connsiteY8" fmla="*/ 39718 h 397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6758" h="397178">
                  <a:moveTo>
                    <a:pt x="0" y="39718"/>
                  </a:moveTo>
                  <a:cubicBezTo>
                    <a:pt x="0" y="17782"/>
                    <a:pt x="17782" y="0"/>
                    <a:pt x="39718" y="0"/>
                  </a:cubicBezTo>
                  <a:lnTo>
                    <a:pt x="2197040" y="0"/>
                  </a:lnTo>
                  <a:cubicBezTo>
                    <a:pt x="2218976" y="0"/>
                    <a:pt x="2236758" y="17782"/>
                    <a:pt x="2236758" y="39718"/>
                  </a:cubicBezTo>
                  <a:lnTo>
                    <a:pt x="2236758" y="357460"/>
                  </a:lnTo>
                  <a:cubicBezTo>
                    <a:pt x="2236758" y="379396"/>
                    <a:pt x="2218976" y="397178"/>
                    <a:pt x="2197040" y="397178"/>
                  </a:cubicBezTo>
                  <a:lnTo>
                    <a:pt x="39718" y="397178"/>
                  </a:lnTo>
                  <a:cubicBezTo>
                    <a:pt x="17782" y="397178"/>
                    <a:pt x="0" y="379396"/>
                    <a:pt x="0" y="357460"/>
                  </a:cubicBezTo>
                  <a:lnTo>
                    <a:pt x="0" y="39718"/>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47193" tIns="38303" rIns="47193" bIns="38303" numCol="1" spcCol="1270" anchor="ctr" anchorCtr="0">
              <a:noAutofit/>
            </a:bodyPr>
            <a:lstStyle/>
            <a:p>
              <a:pPr marL="0" lvl="0" indent="0" algn="ctr" defTabSz="622300">
                <a:lnSpc>
                  <a:spcPct val="90000"/>
                </a:lnSpc>
                <a:spcBef>
                  <a:spcPct val="0"/>
                </a:spcBef>
                <a:spcAft>
                  <a:spcPct val="35000"/>
                </a:spcAft>
                <a:buNone/>
              </a:pPr>
              <a:r>
                <a:rPr lang="en-US" sz="1400" kern="1200">
                  <a:latin typeface="Gill Sans MT" panose="020B0502020104020203" pitchFamily="34" charset="0"/>
                </a:rPr>
                <a:t>Engaging communities</a:t>
              </a:r>
            </a:p>
          </p:txBody>
        </p:sp>
        <p:sp>
          <p:nvSpPr>
            <p:cNvPr id="20" name="Freeform: Shape 19">
              <a:extLst>
                <a:ext uri="{FF2B5EF4-FFF2-40B4-BE49-F238E27FC236}">
                  <a16:creationId xmlns:a16="http://schemas.microsoft.com/office/drawing/2014/main" id="{3FFA6F8B-5119-A86A-F21D-1DFD406E0600}"/>
                </a:ext>
              </a:extLst>
            </p:cNvPr>
            <p:cNvSpPr/>
            <p:nvPr/>
          </p:nvSpPr>
          <p:spPr>
            <a:xfrm>
              <a:off x="2028447" y="4877289"/>
              <a:ext cx="2236758" cy="397178"/>
            </a:xfrm>
            <a:custGeom>
              <a:avLst/>
              <a:gdLst>
                <a:gd name="connsiteX0" fmla="*/ 0 w 2236758"/>
                <a:gd name="connsiteY0" fmla="*/ 39718 h 397178"/>
                <a:gd name="connsiteX1" fmla="*/ 39718 w 2236758"/>
                <a:gd name="connsiteY1" fmla="*/ 0 h 397178"/>
                <a:gd name="connsiteX2" fmla="*/ 2197040 w 2236758"/>
                <a:gd name="connsiteY2" fmla="*/ 0 h 397178"/>
                <a:gd name="connsiteX3" fmla="*/ 2236758 w 2236758"/>
                <a:gd name="connsiteY3" fmla="*/ 39718 h 397178"/>
                <a:gd name="connsiteX4" fmla="*/ 2236758 w 2236758"/>
                <a:gd name="connsiteY4" fmla="*/ 357460 h 397178"/>
                <a:gd name="connsiteX5" fmla="*/ 2197040 w 2236758"/>
                <a:gd name="connsiteY5" fmla="*/ 397178 h 397178"/>
                <a:gd name="connsiteX6" fmla="*/ 39718 w 2236758"/>
                <a:gd name="connsiteY6" fmla="*/ 397178 h 397178"/>
                <a:gd name="connsiteX7" fmla="*/ 0 w 2236758"/>
                <a:gd name="connsiteY7" fmla="*/ 357460 h 397178"/>
                <a:gd name="connsiteX8" fmla="*/ 0 w 2236758"/>
                <a:gd name="connsiteY8" fmla="*/ 39718 h 397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6758" h="397178">
                  <a:moveTo>
                    <a:pt x="0" y="39718"/>
                  </a:moveTo>
                  <a:cubicBezTo>
                    <a:pt x="0" y="17782"/>
                    <a:pt x="17782" y="0"/>
                    <a:pt x="39718" y="0"/>
                  </a:cubicBezTo>
                  <a:lnTo>
                    <a:pt x="2197040" y="0"/>
                  </a:lnTo>
                  <a:cubicBezTo>
                    <a:pt x="2218976" y="0"/>
                    <a:pt x="2236758" y="17782"/>
                    <a:pt x="2236758" y="39718"/>
                  </a:cubicBezTo>
                  <a:lnTo>
                    <a:pt x="2236758" y="357460"/>
                  </a:lnTo>
                  <a:cubicBezTo>
                    <a:pt x="2236758" y="379396"/>
                    <a:pt x="2218976" y="397178"/>
                    <a:pt x="2197040" y="397178"/>
                  </a:cubicBezTo>
                  <a:lnTo>
                    <a:pt x="39718" y="397178"/>
                  </a:lnTo>
                  <a:cubicBezTo>
                    <a:pt x="17782" y="397178"/>
                    <a:pt x="0" y="379396"/>
                    <a:pt x="0" y="357460"/>
                  </a:cubicBezTo>
                  <a:lnTo>
                    <a:pt x="0" y="39718"/>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47193" tIns="38303" rIns="47193" bIns="38303" numCol="1" spcCol="1270" anchor="ctr" anchorCtr="0">
              <a:noAutofit/>
            </a:bodyPr>
            <a:lstStyle/>
            <a:p>
              <a:pPr marL="0" lvl="0" indent="0" algn="ctr" defTabSz="622300">
                <a:lnSpc>
                  <a:spcPct val="90000"/>
                </a:lnSpc>
                <a:spcBef>
                  <a:spcPct val="0"/>
                </a:spcBef>
                <a:spcAft>
                  <a:spcPct val="35000"/>
                </a:spcAft>
                <a:buNone/>
              </a:pPr>
              <a:r>
                <a:rPr lang="en-US" sz="1400" kern="1200">
                  <a:latin typeface="Gill Sans MT" panose="020B0502020104020203" pitchFamily="34" charset="0"/>
                </a:rPr>
                <a:t>Building trust</a:t>
              </a:r>
            </a:p>
          </p:txBody>
        </p:sp>
        <p:sp>
          <p:nvSpPr>
            <p:cNvPr id="21" name="Freeform: Shape 20">
              <a:extLst>
                <a:ext uri="{FF2B5EF4-FFF2-40B4-BE49-F238E27FC236}">
                  <a16:creationId xmlns:a16="http://schemas.microsoft.com/office/drawing/2014/main" id="{E35F0150-F861-C003-0F4F-A8B8FFA5B9C0}"/>
                </a:ext>
              </a:extLst>
            </p:cNvPr>
            <p:cNvSpPr/>
            <p:nvPr/>
          </p:nvSpPr>
          <p:spPr>
            <a:xfrm>
              <a:off x="2028447" y="5381933"/>
              <a:ext cx="2236758" cy="397178"/>
            </a:xfrm>
            <a:custGeom>
              <a:avLst/>
              <a:gdLst>
                <a:gd name="connsiteX0" fmla="*/ 0 w 2236758"/>
                <a:gd name="connsiteY0" fmla="*/ 39718 h 397178"/>
                <a:gd name="connsiteX1" fmla="*/ 39718 w 2236758"/>
                <a:gd name="connsiteY1" fmla="*/ 0 h 397178"/>
                <a:gd name="connsiteX2" fmla="*/ 2197040 w 2236758"/>
                <a:gd name="connsiteY2" fmla="*/ 0 h 397178"/>
                <a:gd name="connsiteX3" fmla="*/ 2236758 w 2236758"/>
                <a:gd name="connsiteY3" fmla="*/ 39718 h 397178"/>
                <a:gd name="connsiteX4" fmla="*/ 2236758 w 2236758"/>
                <a:gd name="connsiteY4" fmla="*/ 357460 h 397178"/>
                <a:gd name="connsiteX5" fmla="*/ 2197040 w 2236758"/>
                <a:gd name="connsiteY5" fmla="*/ 397178 h 397178"/>
                <a:gd name="connsiteX6" fmla="*/ 39718 w 2236758"/>
                <a:gd name="connsiteY6" fmla="*/ 397178 h 397178"/>
                <a:gd name="connsiteX7" fmla="*/ 0 w 2236758"/>
                <a:gd name="connsiteY7" fmla="*/ 357460 h 397178"/>
                <a:gd name="connsiteX8" fmla="*/ 0 w 2236758"/>
                <a:gd name="connsiteY8" fmla="*/ 39718 h 397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6758" h="397178">
                  <a:moveTo>
                    <a:pt x="0" y="39718"/>
                  </a:moveTo>
                  <a:cubicBezTo>
                    <a:pt x="0" y="17782"/>
                    <a:pt x="17782" y="0"/>
                    <a:pt x="39718" y="0"/>
                  </a:cubicBezTo>
                  <a:lnTo>
                    <a:pt x="2197040" y="0"/>
                  </a:lnTo>
                  <a:cubicBezTo>
                    <a:pt x="2218976" y="0"/>
                    <a:pt x="2236758" y="17782"/>
                    <a:pt x="2236758" y="39718"/>
                  </a:cubicBezTo>
                  <a:lnTo>
                    <a:pt x="2236758" y="357460"/>
                  </a:lnTo>
                  <a:cubicBezTo>
                    <a:pt x="2236758" y="379396"/>
                    <a:pt x="2218976" y="397178"/>
                    <a:pt x="2197040" y="397178"/>
                  </a:cubicBezTo>
                  <a:lnTo>
                    <a:pt x="39718" y="397178"/>
                  </a:lnTo>
                  <a:cubicBezTo>
                    <a:pt x="17782" y="397178"/>
                    <a:pt x="0" y="379396"/>
                    <a:pt x="0" y="357460"/>
                  </a:cubicBezTo>
                  <a:lnTo>
                    <a:pt x="0" y="39718"/>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47193" tIns="38303" rIns="47193" bIns="38303" numCol="1" spcCol="1270" anchor="ctr" anchorCtr="0">
              <a:noAutofit/>
            </a:bodyPr>
            <a:lstStyle/>
            <a:p>
              <a:pPr marL="0" lvl="0" indent="0" algn="ctr" defTabSz="622300">
                <a:lnSpc>
                  <a:spcPct val="90000"/>
                </a:lnSpc>
                <a:spcBef>
                  <a:spcPct val="0"/>
                </a:spcBef>
                <a:spcAft>
                  <a:spcPct val="35000"/>
                </a:spcAft>
                <a:buNone/>
              </a:pPr>
              <a:r>
                <a:rPr lang="en-US" sz="1400" kern="1200">
                  <a:latin typeface="Gill Sans MT" panose="020B0502020104020203" pitchFamily="34" charset="0"/>
                </a:rPr>
                <a:t>Shifting social norms</a:t>
              </a:r>
            </a:p>
          </p:txBody>
        </p:sp>
      </p:grpSp>
      <p:grpSp>
        <p:nvGrpSpPr>
          <p:cNvPr id="36" name="Group 35" descr="blue rounded rectangle with Communication approaches">
            <a:extLst>
              <a:ext uri="{FF2B5EF4-FFF2-40B4-BE49-F238E27FC236}">
                <a16:creationId xmlns:a16="http://schemas.microsoft.com/office/drawing/2014/main" id="{A47C6F17-07B1-8357-3A76-763F1C61376F}"/>
              </a:ext>
            </a:extLst>
          </p:cNvPr>
          <p:cNvGrpSpPr/>
          <p:nvPr/>
        </p:nvGrpSpPr>
        <p:grpSpPr>
          <a:xfrm>
            <a:off x="4754496" y="1708728"/>
            <a:ext cx="2795948" cy="4285674"/>
            <a:chOff x="4754496" y="1708728"/>
            <a:chExt cx="2795948" cy="4285674"/>
          </a:xfrm>
        </p:grpSpPr>
        <p:sp>
          <p:nvSpPr>
            <p:cNvPr id="22" name="Freeform: Shape 21">
              <a:extLst>
                <a:ext uri="{FF2B5EF4-FFF2-40B4-BE49-F238E27FC236}">
                  <a16:creationId xmlns:a16="http://schemas.microsoft.com/office/drawing/2014/main" id="{5E76F1A0-843F-B3DA-3949-B3A24BB57CC1}"/>
                </a:ext>
              </a:extLst>
            </p:cNvPr>
            <p:cNvSpPr/>
            <p:nvPr/>
          </p:nvSpPr>
          <p:spPr>
            <a:xfrm>
              <a:off x="4754496" y="1708728"/>
              <a:ext cx="2795948" cy="4285674"/>
            </a:xfrm>
            <a:custGeom>
              <a:avLst/>
              <a:gdLst>
                <a:gd name="connsiteX0" fmla="*/ 0 w 2795948"/>
                <a:gd name="connsiteY0" fmla="*/ 279595 h 4285674"/>
                <a:gd name="connsiteX1" fmla="*/ 279595 w 2795948"/>
                <a:gd name="connsiteY1" fmla="*/ 0 h 4285674"/>
                <a:gd name="connsiteX2" fmla="*/ 2516353 w 2795948"/>
                <a:gd name="connsiteY2" fmla="*/ 0 h 4285674"/>
                <a:gd name="connsiteX3" fmla="*/ 2795948 w 2795948"/>
                <a:gd name="connsiteY3" fmla="*/ 279595 h 4285674"/>
                <a:gd name="connsiteX4" fmla="*/ 2795948 w 2795948"/>
                <a:gd name="connsiteY4" fmla="*/ 4006079 h 4285674"/>
                <a:gd name="connsiteX5" fmla="*/ 2516353 w 2795948"/>
                <a:gd name="connsiteY5" fmla="*/ 4285674 h 4285674"/>
                <a:gd name="connsiteX6" fmla="*/ 279595 w 2795948"/>
                <a:gd name="connsiteY6" fmla="*/ 4285674 h 4285674"/>
                <a:gd name="connsiteX7" fmla="*/ 0 w 2795948"/>
                <a:gd name="connsiteY7" fmla="*/ 4006079 h 4285674"/>
                <a:gd name="connsiteX8" fmla="*/ 0 w 2795948"/>
                <a:gd name="connsiteY8" fmla="*/ 279595 h 428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5948" h="4285674">
                  <a:moveTo>
                    <a:pt x="0" y="279595"/>
                  </a:moveTo>
                  <a:cubicBezTo>
                    <a:pt x="0" y="125179"/>
                    <a:pt x="125179" y="0"/>
                    <a:pt x="279595" y="0"/>
                  </a:cubicBezTo>
                  <a:lnTo>
                    <a:pt x="2516353" y="0"/>
                  </a:lnTo>
                  <a:cubicBezTo>
                    <a:pt x="2670769" y="0"/>
                    <a:pt x="2795948" y="125179"/>
                    <a:pt x="2795948" y="279595"/>
                  </a:cubicBezTo>
                  <a:lnTo>
                    <a:pt x="2795948" y="4006079"/>
                  </a:lnTo>
                  <a:cubicBezTo>
                    <a:pt x="2795948" y="4160495"/>
                    <a:pt x="2670769" y="4285674"/>
                    <a:pt x="2516353" y="4285674"/>
                  </a:cubicBezTo>
                  <a:lnTo>
                    <a:pt x="279595" y="4285674"/>
                  </a:lnTo>
                  <a:cubicBezTo>
                    <a:pt x="125179" y="4285674"/>
                    <a:pt x="0" y="4160495"/>
                    <a:pt x="0" y="4006079"/>
                  </a:cubicBezTo>
                  <a:lnTo>
                    <a:pt x="0" y="279595"/>
                  </a:lnTo>
                  <a:close/>
                </a:path>
              </a:pathLst>
            </a:custGeom>
            <a:solidFill>
              <a:srgbClr val="AED6EF"/>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7630" tIns="87630" rIns="87630" bIns="3087602" numCol="1" spcCol="1270" anchor="ctr" anchorCtr="0">
              <a:noAutofit/>
            </a:bodyPr>
            <a:lstStyle/>
            <a:p>
              <a:pPr marL="0" lvl="0" indent="0" algn="ctr" defTabSz="1022350">
                <a:lnSpc>
                  <a:spcPct val="90000"/>
                </a:lnSpc>
                <a:spcBef>
                  <a:spcPct val="0"/>
                </a:spcBef>
                <a:spcAft>
                  <a:spcPct val="35000"/>
                </a:spcAft>
                <a:buNone/>
              </a:pPr>
              <a:r>
                <a:rPr lang="en-US" sz="2300" kern="1200">
                  <a:latin typeface="Gill Sans MT" panose="020B0502020104020203" pitchFamily="34" charset="0"/>
                </a:rPr>
                <a:t>COMMUNICATION</a:t>
              </a:r>
            </a:p>
          </p:txBody>
        </p:sp>
        <p:sp>
          <p:nvSpPr>
            <p:cNvPr id="23" name="Freeform: Shape 22">
              <a:extLst>
                <a:ext uri="{FF2B5EF4-FFF2-40B4-BE49-F238E27FC236}">
                  <a16:creationId xmlns:a16="http://schemas.microsoft.com/office/drawing/2014/main" id="{256F3DE7-237A-37FA-D66E-C0A050ADD0F1}"/>
                </a:ext>
              </a:extLst>
            </p:cNvPr>
            <p:cNvSpPr/>
            <p:nvPr/>
          </p:nvSpPr>
          <p:spPr>
            <a:xfrm>
              <a:off x="5034091" y="2755093"/>
              <a:ext cx="2236758" cy="611944"/>
            </a:xfrm>
            <a:custGeom>
              <a:avLst/>
              <a:gdLst>
                <a:gd name="connsiteX0" fmla="*/ 0 w 2236758"/>
                <a:gd name="connsiteY0" fmla="*/ 61194 h 611944"/>
                <a:gd name="connsiteX1" fmla="*/ 61194 w 2236758"/>
                <a:gd name="connsiteY1" fmla="*/ 0 h 611944"/>
                <a:gd name="connsiteX2" fmla="*/ 2175564 w 2236758"/>
                <a:gd name="connsiteY2" fmla="*/ 0 h 611944"/>
                <a:gd name="connsiteX3" fmla="*/ 2236758 w 2236758"/>
                <a:gd name="connsiteY3" fmla="*/ 61194 h 611944"/>
                <a:gd name="connsiteX4" fmla="*/ 2236758 w 2236758"/>
                <a:gd name="connsiteY4" fmla="*/ 550750 h 611944"/>
                <a:gd name="connsiteX5" fmla="*/ 2175564 w 2236758"/>
                <a:gd name="connsiteY5" fmla="*/ 611944 h 611944"/>
                <a:gd name="connsiteX6" fmla="*/ 61194 w 2236758"/>
                <a:gd name="connsiteY6" fmla="*/ 611944 h 611944"/>
                <a:gd name="connsiteX7" fmla="*/ 0 w 2236758"/>
                <a:gd name="connsiteY7" fmla="*/ 550750 h 611944"/>
                <a:gd name="connsiteX8" fmla="*/ 0 w 2236758"/>
                <a:gd name="connsiteY8" fmla="*/ 61194 h 61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6758" h="611944">
                  <a:moveTo>
                    <a:pt x="0" y="61194"/>
                  </a:moveTo>
                  <a:cubicBezTo>
                    <a:pt x="0" y="27397"/>
                    <a:pt x="27397" y="0"/>
                    <a:pt x="61194" y="0"/>
                  </a:cubicBezTo>
                  <a:lnTo>
                    <a:pt x="2175564" y="0"/>
                  </a:lnTo>
                  <a:cubicBezTo>
                    <a:pt x="2209361" y="0"/>
                    <a:pt x="2236758" y="27397"/>
                    <a:pt x="2236758" y="61194"/>
                  </a:cubicBezTo>
                  <a:lnTo>
                    <a:pt x="2236758" y="550750"/>
                  </a:lnTo>
                  <a:cubicBezTo>
                    <a:pt x="2236758" y="584547"/>
                    <a:pt x="2209361" y="611944"/>
                    <a:pt x="2175564" y="611944"/>
                  </a:cubicBezTo>
                  <a:lnTo>
                    <a:pt x="61194" y="611944"/>
                  </a:lnTo>
                  <a:cubicBezTo>
                    <a:pt x="27397" y="611944"/>
                    <a:pt x="0" y="584547"/>
                    <a:pt x="0" y="550750"/>
                  </a:cubicBezTo>
                  <a:lnTo>
                    <a:pt x="0" y="61194"/>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53483" tIns="44593" rIns="53483" bIns="44593" numCol="1" spcCol="1270" anchor="ctr" anchorCtr="0">
              <a:noAutofit/>
            </a:bodyPr>
            <a:lstStyle/>
            <a:p>
              <a:pPr marL="0" lvl="0" indent="0" algn="ctr" defTabSz="622300">
                <a:lnSpc>
                  <a:spcPct val="90000"/>
                </a:lnSpc>
                <a:spcBef>
                  <a:spcPct val="0"/>
                </a:spcBef>
                <a:spcAft>
                  <a:spcPct val="35000"/>
                </a:spcAft>
                <a:buNone/>
              </a:pPr>
              <a:r>
                <a:rPr lang="en-US" sz="1400" kern="1200">
                  <a:latin typeface="Gill Sans MT" panose="020B0502020104020203" pitchFamily="34" charset="0"/>
                </a:rPr>
                <a:t>Risk communication </a:t>
              </a:r>
              <a:br>
                <a:rPr lang="en-US" sz="1400" kern="1200">
                  <a:latin typeface="Gill Sans MT" panose="020B0502020104020203" pitchFamily="34" charset="0"/>
                </a:rPr>
              </a:br>
              <a:r>
                <a:rPr lang="en-US" sz="1400" kern="1200">
                  <a:latin typeface="Gill Sans MT" panose="020B0502020104020203" pitchFamily="34" charset="0"/>
                </a:rPr>
                <a:t>training for public health practitioners</a:t>
              </a:r>
            </a:p>
          </p:txBody>
        </p:sp>
        <p:sp>
          <p:nvSpPr>
            <p:cNvPr id="24" name="Freeform: Shape 23">
              <a:extLst>
                <a:ext uri="{FF2B5EF4-FFF2-40B4-BE49-F238E27FC236}">
                  <a16:creationId xmlns:a16="http://schemas.microsoft.com/office/drawing/2014/main" id="{87DAABAB-C049-9A8F-AEC8-E8D4A034FB01}"/>
                </a:ext>
              </a:extLst>
            </p:cNvPr>
            <p:cNvSpPr/>
            <p:nvPr/>
          </p:nvSpPr>
          <p:spPr>
            <a:xfrm>
              <a:off x="5034091" y="3499478"/>
              <a:ext cx="2236758" cy="470628"/>
            </a:xfrm>
            <a:custGeom>
              <a:avLst/>
              <a:gdLst>
                <a:gd name="connsiteX0" fmla="*/ 0 w 2236758"/>
                <a:gd name="connsiteY0" fmla="*/ 47063 h 470628"/>
                <a:gd name="connsiteX1" fmla="*/ 47063 w 2236758"/>
                <a:gd name="connsiteY1" fmla="*/ 0 h 470628"/>
                <a:gd name="connsiteX2" fmla="*/ 2189695 w 2236758"/>
                <a:gd name="connsiteY2" fmla="*/ 0 h 470628"/>
                <a:gd name="connsiteX3" fmla="*/ 2236758 w 2236758"/>
                <a:gd name="connsiteY3" fmla="*/ 47063 h 470628"/>
                <a:gd name="connsiteX4" fmla="*/ 2236758 w 2236758"/>
                <a:gd name="connsiteY4" fmla="*/ 423565 h 470628"/>
                <a:gd name="connsiteX5" fmla="*/ 2189695 w 2236758"/>
                <a:gd name="connsiteY5" fmla="*/ 470628 h 470628"/>
                <a:gd name="connsiteX6" fmla="*/ 47063 w 2236758"/>
                <a:gd name="connsiteY6" fmla="*/ 470628 h 470628"/>
                <a:gd name="connsiteX7" fmla="*/ 0 w 2236758"/>
                <a:gd name="connsiteY7" fmla="*/ 423565 h 470628"/>
                <a:gd name="connsiteX8" fmla="*/ 0 w 2236758"/>
                <a:gd name="connsiteY8" fmla="*/ 47063 h 47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6758" h="470628">
                  <a:moveTo>
                    <a:pt x="0" y="47063"/>
                  </a:moveTo>
                  <a:cubicBezTo>
                    <a:pt x="0" y="21071"/>
                    <a:pt x="21071" y="0"/>
                    <a:pt x="47063" y="0"/>
                  </a:cubicBezTo>
                  <a:lnTo>
                    <a:pt x="2189695" y="0"/>
                  </a:lnTo>
                  <a:cubicBezTo>
                    <a:pt x="2215687" y="0"/>
                    <a:pt x="2236758" y="21071"/>
                    <a:pt x="2236758" y="47063"/>
                  </a:cubicBezTo>
                  <a:lnTo>
                    <a:pt x="2236758" y="423565"/>
                  </a:lnTo>
                  <a:cubicBezTo>
                    <a:pt x="2236758" y="449557"/>
                    <a:pt x="2215687" y="470628"/>
                    <a:pt x="2189695" y="470628"/>
                  </a:cubicBezTo>
                  <a:lnTo>
                    <a:pt x="47063" y="470628"/>
                  </a:lnTo>
                  <a:cubicBezTo>
                    <a:pt x="21071" y="470628"/>
                    <a:pt x="0" y="449557"/>
                    <a:pt x="0" y="423565"/>
                  </a:cubicBezTo>
                  <a:lnTo>
                    <a:pt x="0" y="47063"/>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49344" tIns="40454" rIns="49344" bIns="40454" numCol="1" spcCol="1270" anchor="ctr" anchorCtr="0">
              <a:noAutofit/>
            </a:bodyPr>
            <a:lstStyle/>
            <a:p>
              <a:pPr marL="0" lvl="0" indent="0" algn="ctr" defTabSz="622300">
                <a:lnSpc>
                  <a:spcPct val="90000"/>
                </a:lnSpc>
                <a:spcBef>
                  <a:spcPct val="0"/>
                </a:spcBef>
                <a:spcAft>
                  <a:spcPct val="35000"/>
                </a:spcAft>
                <a:buNone/>
              </a:pPr>
              <a:r>
                <a:rPr lang="en-US" sz="1400" kern="1200">
                  <a:latin typeface="Gill Sans MT" panose="020B0502020104020203" pitchFamily="34" charset="0"/>
                </a:rPr>
                <a:t>Filling information voids</a:t>
              </a:r>
            </a:p>
          </p:txBody>
        </p:sp>
        <p:sp>
          <p:nvSpPr>
            <p:cNvPr id="25" name="Freeform: Shape 24">
              <a:extLst>
                <a:ext uri="{FF2B5EF4-FFF2-40B4-BE49-F238E27FC236}">
                  <a16:creationId xmlns:a16="http://schemas.microsoft.com/office/drawing/2014/main" id="{98171D8B-532A-46CB-5F93-8A0E830FE906}"/>
                </a:ext>
              </a:extLst>
            </p:cNvPr>
            <p:cNvSpPr/>
            <p:nvPr/>
          </p:nvSpPr>
          <p:spPr>
            <a:xfrm>
              <a:off x="5034091" y="4102547"/>
              <a:ext cx="2236758" cy="470628"/>
            </a:xfrm>
            <a:custGeom>
              <a:avLst/>
              <a:gdLst>
                <a:gd name="connsiteX0" fmla="*/ 0 w 2236758"/>
                <a:gd name="connsiteY0" fmla="*/ 47063 h 470628"/>
                <a:gd name="connsiteX1" fmla="*/ 47063 w 2236758"/>
                <a:gd name="connsiteY1" fmla="*/ 0 h 470628"/>
                <a:gd name="connsiteX2" fmla="*/ 2189695 w 2236758"/>
                <a:gd name="connsiteY2" fmla="*/ 0 h 470628"/>
                <a:gd name="connsiteX3" fmla="*/ 2236758 w 2236758"/>
                <a:gd name="connsiteY3" fmla="*/ 47063 h 470628"/>
                <a:gd name="connsiteX4" fmla="*/ 2236758 w 2236758"/>
                <a:gd name="connsiteY4" fmla="*/ 423565 h 470628"/>
                <a:gd name="connsiteX5" fmla="*/ 2189695 w 2236758"/>
                <a:gd name="connsiteY5" fmla="*/ 470628 h 470628"/>
                <a:gd name="connsiteX6" fmla="*/ 47063 w 2236758"/>
                <a:gd name="connsiteY6" fmla="*/ 470628 h 470628"/>
                <a:gd name="connsiteX7" fmla="*/ 0 w 2236758"/>
                <a:gd name="connsiteY7" fmla="*/ 423565 h 470628"/>
                <a:gd name="connsiteX8" fmla="*/ 0 w 2236758"/>
                <a:gd name="connsiteY8" fmla="*/ 47063 h 47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6758" h="470628">
                  <a:moveTo>
                    <a:pt x="0" y="47063"/>
                  </a:moveTo>
                  <a:cubicBezTo>
                    <a:pt x="0" y="21071"/>
                    <a:pt x="21071" y="0"/>
                    <a:pt x="47063" y="0"/>
                  </a:cubicBezTo>
                  <a:lnTo>
                    <a:pt x="2189695" y="0"/>
                  </a:lnTo>
                  <a:cubicBezTo>
                    <a:pt x="2215687" y="0"/>
                    <a:pt x="2236758" y="21071"/>
                    <a:pt x="2236758" y="47063"/>
                  </a:cubicBezTo>
                  <a:lnTo>
                    <a:pt x="2236758" y="423565"/>
                  </a:lnTo>
                  <a:cubicBezTo>
                    <a:pt x="2236758" y="449557"/>
                    <a:pt x="2215687" y="470628"/>
                    <a:pt x="2189695" y="470628"/>
                  </a:cubicBezTo>
                  <a:lnTo>
                    <a:pt x="47063" y="470628"/>
                  </a:lnTo>
                  <a:cubicBezTo>
                    <a:pt x="21071" y="470628"/>
                    <a:pt x="0" y="449557"/>
                    <a:pt x="0" y="423565"/>
                  </a:cubicBezTo>
                  <a:lnTo>
                    <a:pt x="0" y="47063"/>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49344" tIns="40454" rIns="49344" bIns="40454" numCol="1" spcCol="1270" anchor="ctr" anchorCtr="0">
              <a:noAutofit/>
            </a:bodyPr>
            <a:lstStyle/>
            <a:p>
              <a:pPr marL="0" lvl="0" indent="0" algn="ctr" defTabSz="622300">
                <a:lnSpc>
                  <a:spcPct val="90000"/>
                </a:lnSpc>
                <a:spcBef>
                  <a:spcPct val="0"/>
                </a:spcBef>
                <a:spcAft>
                  <a:spcPct val="35000"/>
                </a:spcAft>
                <a:buNone/>
              </a:pPr>
              <a:r>
                <a:rPr lang="en-US" sz="1400" kern="1200">
                  <a:latin typeface="Gill Sans MT" panose="020B0502020104020203" pitchFamily="34" charset="0"/>
                </a:rPr>
                <a:t>Amplifying accurate information</a:t>
              </a:r>
            </a:p>
          </p:txBody>
        </p:sp>
        <p:sp>
          <p:nvSpPr>
            <p:cNvPr id="26" name="Freeform: Shape 25">
              <a:extLst>
                <a:ext uri="{FF2B5EF4-FFF2-40B4-BE49-F238E27FC236}">
                  <a16:creationId xmlns:a16="http://schemas.microsoft.com/office/drawing/2014/main" id="{8A5E5C48-2F02-D127-1BA5-2DD390A20064}"/>
                </a:ext>
              </a:extLst>
            </p:cNvPr>
            <p:cNvSpPr/>
            <p:nvPr/>
          </p:nvSpPr>
          <p:spPr>
            <a:xfrm>
              <a:off x="5034091" y="4705616"/>
              <a:ext cx="2236758" cy="470628"/>
            </a:xfrm>
            <a:custGeom>
              <a:avLst/>
              <a:gdLst>
                <a:gd name="connsiteX0" fmla="*/ 0 w 2236758"/>
                <a:gd name="connsiteY0" fmla="*/ 47063 h 470628"/>
                <a:gd name="connsiteX1" fmla="*/ 47063 w 2236758"/>
                <a:gd name="connsiteY1" fmla="*/ 0 h 470628"/>
                <a:gd name="connsiteX2" fmla="*/ 2189695 w 2236758"/>
                <a:gd name="connsiteY2" fmla="*/ 0 h 470628"/>
                <a:gd name="connsiteX3" fmla="*/ 2236758 w 2236758"/>
                <a:gd name="connsiteY3" fmla="*/ 47063 h 470628"/>
                <a:gd name="connsiteX4" fmla="*/ 2236758 w 2236758"/>
                <a:gd name="connsiteY4" fmla="*/ 423565 h 470628"/>
                <a:gd name="connsiteX5" fmla="*/ 2189695 w 2236758"/>
                <a:gd name="connsiteY5" fmla="*/ 470628 h 470628"/>
                <a:gd name="connsiteX6" fmla="*/ 47063 w 2236758"/>
                <a:gd name="connsiteY6" fmla="*/ 470628 h 470628"/>
                <a:gd name="connsiteX7" fmla="*/ 0 w 2236758"/>
                <a:gd name="connsiteY7" fmla="*/ 423565 h 470628"/>
                <a:gd name="connsiteX8" fmla="*/ 0 w 2236758"/>
                <a:gd name="connsiteY8" fmla="*/ 47063 h 47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6758" h="470628">
                  <a:moveTo>
                    <a:pt x="0" y="47063"/>
                  </a:moveTo>
                  <a:cubicBezTo>
                    <a:pt x="0" y="21071"/>
                    <a:pt x="21071" y="0"/>
                    <a:pt x="47063" y="0"/>
                  </a:cubicBezTo>
                  <a:lnTo>
                    <a:pt x="2189695" y="0"/>
                  </a:lnTo>
                  <a:cubicBezTo>
                    <a:pt x="2215687" y="0"/>
                    <a:pt x="2236758" y="21071"/>
                    <a:pt x="2236758" y="47063"/>
                  </a:cubicBezTo>
                  <a:lnTo>
                    <a:pt x="2236758" y="423565"/>
                  </a:lnTo>
                  <a:cubicBezTo>
                    <a:pt x="2236758" y="449557"/>
                    <a:pt x="2215687" y="470628"/>
                    <a:pt x="2189695" y="470628"/>
                  </a:cubicBezTo>
                  <a:lnTo>
                    <a:pt x="47063" y="470628"/>
                  </a:lnTo>
                  <a:cubicBezTo>
                    <a:pt x="21071" y="470628"/>
                    <a:pt x="0" y="449557"/>
                    <a:pt x="0" y="423565"/>
                  </a:cubicBezTo>
                  <a:lnTo>
                    <a:pt x="0" y="47063"/>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49344" tIns="40454" rIns="49344" bIns="40454" numCol="1" spcCol="1270" anchor="ctr" anchorCtr="0">
              <a:noAutofit/>
            </a:bodyPr>
            <a:lstStyle/>
            <a:p>
              <a:pPr marL="0" lvl="0" indent="0" algn="ctr" defTabSz="622300">
                <a:lnSpc>
                  <a:spcPct val="90000"/>
                </a:lnSpc>
                <a:spcBef>
                  <a:spcPct val="0"/>
                </a:spcBef>
                <a:spcAft>
                  <a:spcPct val="35000"/>
                </a:spcAft>
                <a:buNone/>
              </a:pPr>
              <a:r>
                <a:rPr lang="en-US" sz="1400" kern="1200">
                  <a:latin typeface="Gill Sans MT" panose="020B0502020104020203" pitchFamily="34" charset="0"/>
                </a:rPr>
                <a:t>Fact-checking</a:t>
              </a:r>
            </a:p>
          </p:txBody>
        </p:sp>
        <p:sp>
          <p:nvSpPr>
            <p:cNvPr id="27" name="Freeform: Shape 26">
              <a:extLst>
                <a:ext uri="{FF2B5EF4-FFF2-40B4-BE49-F238E27FC236}">
                  <a16:creationId xmlns:a16="http://schemas.microsoft.com/office/drawing/2014/main" id="{E73EE2C2-C381-B8BB-B4A2-0388998EE768}"/>
                </a:ext>
              </a:extLst>
            </p:cNvPr>
            <p:cNvSpPr/>
            <p:nvPr/>
          </p:nvSpPr>
          <p:spPr>
            <a:xfrm>
              <a:off x="5034091" y="5274467"/>
              <a:ext cx="2236758" cy="504845"/>
            </a:xfrm>
            <a:custGeom>
              <a:avLst/>
              <a:gdLst>
                <a:gd name="connsiteX0" fmla="*/ 0 w 2236758"/>
                <a:gd name="connsiteY0" fmla="*/ 47063 h 470628"/>
                <a:gd name="connsiteX1" fmla="*/ 47063 w 2236758"/>
                <a:gd name="connsiteY1" fmla="*/ 0 h 470628"/>
                <a:gd name="connsiteX2" fmla="*/ 2189695 w 2236758"/>
                <a:gd name="connsiteY2" fmla="*/ 0 h 470628"/>
                <a:gd name="connsiteX3" fmla="*/ 2236758 w 2236758"/>
                <a:gd name="connsiteY3" fmla="*/ 47063 h 470628"/>
                <a:gd name="connsiteX4" fmla="*/ 2236758 w 2236758"/>
                <a:gd name="connsiteY4" fmla="*/ 423565 h 470628"/>
                <a:gd name="connsiteX5" fmla="*/ 2189695 w 2236758"/>
                <a:gd name="connsiteY5" fmla="*/ 470628 h 470628"/>
                <a:gd name="connsiteX6" fmla="*/ 47063 w 2236758"/>
                <a:gd name="connsiteY6" fmla="*/ 470628 h 470628"/>
                <a:gd name="connsiteX7" fmla="*/ 0 w 2236758"/>
                <a:gd name="connsiteY7" fmla="*/ 423565 h 470628"/>
                <a:gd name="connsiteX8" fmla="*/ 0 w 2236758"/>
                <a:gd name="connsiteY8" fmla="*/ 47063 h 47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6758" h="470628">
                  <a:moveTo>
                    <a:pt x="0" y="47063"/>
                  </a:moveTo>
                  <a:cubicBezTo>
                    <a:pt x="0" y="21071"/>
                    <a:pt x="21071" y="0"/>
                    <a:pt x="47063" y="0"/>
                  </a:cubicBezTo>
                  <a:lnTo>
                    <a:pt x="2189695" y="0"/>
                  </a:lnTo>
                  <a:cubicBezTo>
                    <a:pt x="2215687" y="0"/>
                    <a:pt x="2236758" y="21071"/>
                    <a:pt x="2236758" y="47063"/>
                  </a:cubicBezTo>
                  <a:lnTo>
                    <a:pt x="2236758" y="423565"/>
                  </a:lnTo>
                  <a:cubicBezTo>
                    <a:pt x="2236758" y="449557"/>
                    <a:pt x="2215687" y="470628"/>
                    <a:pt x="2189695" y="470628"/>
                  </a:cubicBezTo>
                  <a:lnTo>
                    <a:pt x="47063" y="470628"/>
                  </a:lnTo>
                  <a:cubicBezTo>
                    <a:pt x="21071" y="470628"/>
                    <a:pt x="0" y="449557"/>
                    <a:pt x="0" y="423565"/>
                  </a:cubicBezTo>
                  <a:lnTo>
                    <a:pt x="0" y="47063"/>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49344" tIns="40454" rIns="49344" bIns="40454" numCol="1" spcCol="1270" anchor="ctr" anchorCtr="0">
              <a:noAutofit/>
            </a:bodyPr>
            <a:lstStyle/>
            <a:p>
              <a:pPr marL="0" lvl="0" indent="0" algn="ctr" defTabSz="622300">
                <a:lnSpc>
                  <a:spcPct val="90000"/>
                </a:lnSpc>
                <a:spcBef>
                  <a:spcPct val="0"/>
                </a:spcBef>
                <a:spcAft>
                  <a:spcPct val="35000"/>
                </a:spcAft>
                <a:buNone/>
              </a:pPr>
              <a:r>
                <a:rPr lang="en-US" sz="1400" kern="1200">
                  <a:latin typeface="Gill Sans MT" panose="020B0502020104020203" pitchFamily="34" charset="0"/>
                </a:rPr>
                <a:t>Improving health, science, </a:t>
              </a:r>
              <a:br>
                <a:rPr lang="en-US" sz="1400" kern="1200">
                  <a:latin typeface="Gill Sans MT" panose="020B0502020104020203" pitchFamily="34" charset="0"/>
                </a:rPr>
              </a:br>
              <a:r>
                <a:rPr lang="en-US" sz="1400" kern="1200">
                  <a:latin typeface="Gill Sans MT" panose="020B0502020104020203" pitchFamily="34" charset="0"/>
                </a:rPr>
                <a:t>and media literacy</a:t>
              </a:r>
            </a:p>
          </p:txBody>
        </p:sp>
      </p:grpSp>
      <p:grpSp>
        <p:nvGrpSpPr>
          <p:cNvPr id="34" name="Group 33" descr="yellow rounded rectangle with Cognition approaches">
            <a:extLst>
              <a:ext uri="{FF2B5EF4-FFF2-40B4-BE49-F238E27FC236}">
                <a16:creationId xmlns:a16="http://schemas.microsoft.com/office/drawing/2014/main" id="{95E4E96B-B744-1514-9536-777FE0601D52}"/>
              </a:ext>
            </a:extLst>
          </p:cNvPr>
          <p:cNvGrpSpPr/>
          <p:nvPr/>
        </p:nvGrpSpPr>
        <p:grpSpPr>
          <a:xfrm>
            <a:off x="7760141" y="1708728"/>
            <a:ext cx="2795948" cy="4285674"/>
            <a:chOff x="7760141" y="1708728"/>
            <a:chExt cx="2795948" cy="4285674"/>
          </a:xfrm>
        </p:grpSpPr>
        <p:sp>
          <p:nvSpPr>
            <p:cNvPr id="28" name="Freeform: Shape 27">
              <a:extLst>
                <a:ext uri="{FF2B5EF4-FFF2-40B4-BE49-F238E27FC236}">
                  <a16:creationId xmlns:a16="http://schemas.microsoft.com/office/drawing/2014/main" id="{3956C28A-7232-2DB1-8754-AE143BD065C2}"/>
                </a:ext>
              </a:extLst>
            </p:cNvPr>
            <p:cNvSpPr/>
            <p:nvPr/>
          </p:nvSpPr>
          <p:spPr>
            <a:xfrm>
              <a:off x="7760141" y="1708728"/>
              <a:ext cx="2795948" cy="4285674"/>
            </a:xfrm>
            <a:custGeom>
              <a:avLst/>
              <a:gdLst>
                <a:gd name="connsiteX0" fmla="*/ 0 w 2795948"/>
                <a:gd name="connsiteY0" fmla="*/ 279595 h 4285674"/>
                <a:gd name="connsiteX1" fmla="*/ 279595 w 2795948"/>
                <a:gd name="connsiteY1" fmla="*/ 0 h 4285674"/>
                <a:gd name="connsiteX2" fmla="*/ 2516353 w 2795948"/>
                <a:gd name="connsiteY2" fmla="*/ 0 h 4285674"/>
                <a:gd name="connsiteX3" fmla="*/ 2795948 w 2795948"/>
                <a:gd name="connsiteY3" fmla="*/ 279595 h 4285674"/>
                <a:gd name="connsiteX4" fmla="*/ 2795948 w 2795948"/>
                <a:gd name="connsiteY4" fmla="*/ 4006079 h 4285674"/>
                <a:gd name="connsiteX5" fmla="*/ 2516353 w 2795948"/>
                <a:gd name="connsiteY5" fmla="*/ 4285674 h 4285674"/>
                <a:gd name="connsiteX6" fmla="*/ 279595 w 2795948"/>
                <a:gd name="connsiteY6" fmla="*/ 4285674 h 4285674"/>
                <a:gd name="connsiteX7" fmla="*/ 0 w 2795948"/>
                <a:gd name="connsiteY7" fmla="*/ 4006079 h 4285674"/>
                <a:gd name="connsiteX8" fmla="*/ 0 w 2795948"/>
                <a:gd name="connsiteY8" fmla="*/ 279595 h 428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5948" h="4285674">
                  <a:moveTo>
                    <a:pt x="0" y="279595"/>
                  </a:moveTo>
                  <a:cubicBezTo>
                    <a:pt x="0" y="125179"/>
                    <a:pt x="125179" y="0"/>
                    <a:pt x="279595" y="0"/>
                  </a:cubicBezTo>
                  <a:lnTo>
                    <a:pt x="2516353" y="0"/>
                  </a:lnTo>
                  <a:cubicBezTo>
                    <a:pt x="2670769" y="0"/>
                    <a:pt x="2795948" y="125179"/>
                    <a:pt x="2795948" y="279595"/>
                  </a:cubicBezTo>
                  <a:lnTo>
                    <a:pt x="2795948" y="4006079"/>
                  </a:lnTo>
                  <a:cubicBezTo>
                    <a:pt x="2795948" y="4160495"/>
                    <a:pt x="2670769" y="4285674"/>
                    <a:pt x="2516353" y="4285674"/>
                  </a:cubicBezTo>
                  <a:lnTo>
                    <a:pt x="279595" y="4285674"/>
                  </a:lnTo>
                  <a:cubicBezTo>
                    <a:pt x="125179" y="4285674"/>
                    <a:pt x="0" y="4160495"/>
                    <a:pt x="0" y="4006079"/>
                  </a:cubicBezTo>
                  <a:lnTo>
                    <a:pt x="0" y="279595"/>
                  </a:lnTo>
                  <a:close/>
                </a:path>
              </a:pathLst>
            </a:custGeom>
            <a:solidFill>
              <a:srgbClr val="FCE28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7630" tIns="87630" rIns="87630" bIns="3087602" numCol="1" spcCol="1270" anchor="ctr" anchorCtr="0">
              <a:noAutofit/>
            </a:bodyPr>
            <a:lstStyle/>
            <a:p>
              <a:pPr marL="0" lvl="0" indent="0" algn="ctr" defTabSz="1022350">
                <a:lnSpc>
                  <a:spcPct val="90000"/>
                </a:lnSpc>
                <a:spcBef>
                  <a:spcPct val="0"/>
                </a:spcBef>
                <a:spcAft>
                  <a:spcPct val="35000"/>
                </a:spcAft>
                <a:buNone/>
              </a:pPr>
              <a:r>
                <a:rPr lang="en-US" sz="2300" kern="1200">
                  <a:latin typeface="Gill Sans MT" panose="020B0502020104020203" pitchFamily="34" charset="0"/>
                </a:rPr>
                <a:t>COGNITION</a:t>
              </a:r>
            </a:p>
          </p:txBody>
        </p:sp>
        <p:sp>
          <p:nvSpPr>
            <p:cNvPr id="29" name="Freeform: Shape 28">
              <a:extLst>
                <a:ext uri="{FF2B5EF4-FFF2-40B4-BE49-F238E27FC236}">
                  <a16:creationId xmlns:a16="http://schemas.microsoft.com/office/drawing/2014/main" id="{0409705D-4164-67EF-5E95-B6E3934BFC93}"/>
                </a:ext>
              </a:extLst>
            </p:cNvPr>
            <p:cNvSpPr/>
            <p:nvPr/>
          </p:nvSpPr>
          <p:spPr>
            <a:xfrm>
              <a:off x="8039736" y="2755090"/>
              <a:ext cx="2236758" cy="495792"/>
            </a:xfrm>
            <a:custGeom>
              <a:avLst/>
              <a:gdLst>
                <a:gd name="connsiteX0" fmla="*/ 0 w 2236758"/>
                <a:gd name="connsiteY0" fmla="*/ 49579 h 495792"/>
                <a:gd name="connsiteX1" fmla="*/ 49579 w 2236758"/>
                <a:gd name="connsiteY1" fmla="*/ 0 h 495792"/>
                <a:gd name="connsiteX2" fmla="*/ 2187179 w 2236758"/>
                <a:gd name="connsiteY2" fmla="*/ 0 h 495792"/>
                <a:gd name="connsiteX3" fmla="*/ 2236758 w 2236758"/>
                <a:gd name="connsiteY3" fmla="*/ 49579 h 495792"/>
                <a:gd name="connsiteX4" fmla="*/ 2236758 w 2236758"/>
                <a:gd name="connsiteY4" fmla="*/ 446213 h 495792"/>
                <a:gd name="connsiteX5" fmla="*/ 2187179 w 2236758"/>
                <a:gd name="connsiteY5" fmla="*/ 495792 h 495792"/>
                <a:gd name="connsiteX6" fmla="*/ 49579 w 2236758"/>
                <a:gd name="connsiteY6" fmla="*/ 495792 h 495792"/>
                <a:gd name="connsiteX7" fmla="*/ 0 w 2236758"/>
                <a:gd name="connsiteY7" fmla="*/ 446213 h 495792"/>
                <a:gd name="connsiteX8" fmla="*/ 0 w 2236758"/>
                <a:gd name="connsiteY8" fmla="*/ 49579 h 495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6758" h="495792">
                  <a:moveTo>
                    <a:pt x="0" y="49579"/>
                  </a:moveTo>
                  <a:cubicBezTo>
                    <a:pt x="0" y="22197"/>
                    <a:pt x="22197" y="0"/>
                    <a:pt x="49579" y="0"/>
                  </a:cubicBezTo>
                  <a:lnTo>
                    <a:pt x="2187179" y="0"/>
                  </a:lnTo>
                  <a:cubicBezTo>
                    <a:pt x="2214561" y="0"/>
                    <a:pt x="2236758" y="22197"/>
                    <a:pt x="2236758" y="49579"/>
                  </a:cubicBezTo>
                  <a:lnTo>
                    <a:pt x="2236758" y="446213"/>
                  </a:lnTo>
                  <a:cubicBezTo>
                    <a:pt x="2236758" y="473595"/>
                    <a:pt x="2214561" y="495792"/>
                    <a:pt x="2187179" y="495792"/>
                  </a:cubicBezTo>
                  <a:lnTo>
                    <a:pt x="49579" y="495792"/>
                  </a:lnTo>
                  <a:cubicBezTo>
                    <a:pt x="22197" y="495792"/>
                    <a:pt x="0" y="473595"/>
                    <a:pt x="0" y="446213"/>
                  </a:cubicBezTo>
                  <a:lnTo>
                    <a:pt x="0" y="49579"/>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50081" tIns="41191" rIns="50081" bIns="41191" numCol="1" spcCol="1270" anchor="ctr" anchorCtr="0">
              <a:noAutofit/>
            </a:bodyPr>
            <a:lstStyle/>
            <a:p>
              <a:pPr marL="0" lvl="0" indent="0" algn="ctr" defTabSz="622300">
                <a:lnSpc>
                  <a:spcPct val="90000"/>
                </a:lnSpc>
                <a:spcBef>
                  <a:spcPct val="0"/>
                </a:spcBef>
                <a:spcAft>
                  <a:spcPct val="35000"/>
                </a:spcAft>
                <a:buNone/>
              </a:pPr>
              <a:r>
                <a:rPr lang="en-US" sz="1400" kern="1200">
                  <a:latin typeface="Gill Sans MT" panose="020B0502020104020203" pitchFamily="34" charset="0"/>
                </a:rPr>
                <a:t>Filling information voids </a:t>
              </a:r>
              <a:br>
                <a:rPr lang="en-US" sz="1400" kern="1200">
                  <a:latin typeface="Gill Sans MT" panose="020B0502020104020203" pitchFamily="34" charset="0"/>
                </a:rPr>
              </a:br>
              <a:r>
                <a:rPr lang="en-US" sz="1400" kern="1200">
                  <a:latin typeface="Gill Sans MT" panose="020B0502020104020203" pitchFamily="34" charset="0"/>
                </a:rPr>
                <a:t>in a simple way</a:t>
              </a:r>
            </a:p>
          </p:txBody>
        </p:sp>
        <p:sp>
          <p:nvSpPr>
            <p:cNvPr id="30" name="Freeform: Shape 29">
              <a:extLst>
                <a:ext uri="{FF2B5EF4-FFF2-40B4-BE49-F238E27FC236}">
                  <a16:creationId xmlns:a16="http://schemas.microsoft.com/office/drawing/2014/main" id="{BA5D2436-4D9D-B981-0E50-8ADFA774C6F6}"/>
                </a:ext>
              </a:extLst>
            </p:cNvPr>
            <p:cNvSpPr/>
            <p:nvPr/>
          </p:nvSpPr>
          <p:spPr>
            <a:xfrm>
              <a:off x="8039736" y="3387196"/>
              <a:ext cx="2236758" cy="495792"/>
            </a:xfrm>
            <a:custGeom>
              <a:avLst/>
              <a:gdLst>
                <a:gd name="connsiteX0" fmla="*/ 0 w 2236758"/>
                <a:gd name="connsiteY0" fmla="*/ 49579 h 495792"/>
                <a:gd name="connsiteX1" fmla="*/ 49579 w 2236758"/>
                <a:gd name="connsiteY1" fmla="*/ 0 h 495792"/>
                <a:gd name="connsiteX2" fmla="*/ 2187179 w 2236758"/>
                <a:gd name="connsiteY2" fmla="*/ 0 h 495792"/>
                <a:gd name="connsiteX3" fmla="*/ 2236758 w 2236758"/>
                <a:gd name="connsiteY3" fmla="*/ 49579 h 495792"/>
                <a:gd name="connsiteX4" fmla="*/ 2236758 w 2236758"/>
                <a:gd name="connsiteY4" fmla="*/ 446213 h 495792"/>
                <a:gd name="connsiteX5" fmla="*/ 2187179 w 2236758"/>
                <a:gd name="connsiteY5" fmla="*/ 495792 h 495792"/>
                <a:gd name="connsiteX6" fmla="*/ 49579 w 2236758"/>
                <a:gd name="connsiteY6" fmla="*/ 495792 h 495792"/>
                <a:gd name="connsiteX7" fmla="*/ 0 w 2236758"/>
                <a:gd name="connsiteY7" fmla="*/ 446213 h 495792"/>
                <a:gd name="connsiteX8" fmla="*/ 0 w 2236758"/>
                <a:gd name="connsiteY8" fmla="*/ 49579 h 495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6758" h="495792">
                  <a:moveTo>
                    <a:pt x="0" y="49579"/>
                  </a:moveTo>
                  <a:cubicBezTo>
                    <a:pt x="0" y="22197"/>
                    <a:pt x="22197" y="0"/>
                    <a:pt x="49579" y="0"/>
                  </a:cubicBezTo>
                  <a:lnTo>
                    <a:pt x="2187179" y="0"/>
                  </a:lnTo>
                  <a:cubicBezTo>
                    <a:pt x="2214561" y="0"/>
                    <a:pt x="2236758" y="22197"/>
                    <a:pt x="2236758" y="49579"/>
                  </a:cubicBezTo>
                  <a:lnTo>
                    <a:pt x="2236758" y="446213"/>
                  </a:lnTo>
                  <a:cubicBezTo>
                    <a:pt x="2236758" y="473595"/>
                    <a:pt x="2214561" y="495792"/>
                    <a:pt x="2187179" y="495792"/>
                  </a:cubicBezTo>
                  <a:lnTo>
                    <a:pt x="49579" y="495792"/>
                  </a:lnTo>
                  <a:cubicBezTo>
                    <a:pt x="22197" y="495792"/>
                    <a:pt x="0" y="473595"/>
                    <a:pt x="0" y="446213"/>
                  </a:cubicBezTo>
                  <a:lnTo>
                    <a:pt x="0" y="49579"/>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50081" tIns="41191" rIns="50081" bIns="41191" numCol="1" spcCol="1270" anchor="ctr" anchorCtr="0">
              <a:noAutofit/>
            </a:bodyPr>
            <a:lstStyle/>
            <a:p>
              <a:pPr marL="0" lvl="0" indent="0" algn="ctr" defTabSz="622300">
                <a:lnSpc>
                  <a:spcPct val="90000"/>
                </a:lnSpc>
                <a:spcBef>
                  <a:spcPct val="0"/>
                </a:spcBef>
                <a:spcAft>
                  <a:spcPct val="35000"/>
                </a:spcAft>
                <a:buNone/>
              </a:pPr>
              <a:r>
                <a:rPr lang="en-US" sz="1400" kern="1200">
                  <a:latin typeface="Gill Sans MT" panose="020B0502020104020203" pitchFamily="34" charset="0"/>
                </a:rPr>
                <a:t>Acknowledging uncertainty</a:t>
              </a:r>
            </a:p>
          </p:txBody>
        </p:sp>
        <p:sp>
          <p:nvSpPr>
            <p:cNvPr id="31" name="Freeform: Shape 30">
              <a:extLst>
                <a:ext uri="{FF2B5EF4-FFF2-40B4-BE49-F238E27FC236}">
                  <a16:creationId xmlns:a16="http://schemas.microsoft.com/office/drawing/2014/main" id="{D727E1E4-D312-86FC-2BCC-5F66345000FA}"/>
                </a:ext>
              </a:extLst>
            </p:cNvPr>
            <p:cNvSpPr/>
            <p:nvPr/>
          </p:nvSpPr>
          <p:spPr>
            <a:xfrm>
              <a:off x="8039736" y="4019302"/>
              <a:ext cx="2236758" cy="495792"/>
            </a:xfrm>
            <a:custGeom>
              <a:avLst/>
              <a:gdLst>
                <a:gd name="connsiteX0" fmla="*/ 0 w 2236758"/>
                <a:gd name="connsiteY0" fmla="*/ 49579 h 495792"/>
                <a:gd name="connsiteX1" fmla="*/ 49579 w 2236758"/>
                <a:gd name="connsiteY1" fmla="*/ 0 h 495792"/>
                <a:gd name="connsiteX2" fmla="*/ 2187179 w 2236758"/>
                <a:gd name="connsiteY2" fmla="*/ 0 h 495792"/>
                <a:gd name="connsiteX3" fmla="*/ 2236758 w 2236758"/>
                <a:gd name="connsiteY3" fmla="*/ 49579 h 495792"/>
                <a:gd name="connsiteX4" fmla="*/ 2236758 w 2236758"/>
                <a:gd name="connsiteY4" fmla="*/ 446213 h 495792"/>
                <a:gd name="connsiteX5" fmla="*/ 2187179 w 2236758"/>
                <a:gd name="connsiteY5" fmla="*/ 495792 h 495792"/>
                <a:gd name="connsiteX6" fmla="*/ 49579 w 2236758"/>
                <a:gd name="connsiteY6" fmla="*/ 495792 h 495792"/>
                <a:gd name="connsiteX7" fmla="*/ 0 w 2236758"/>
                <a:gd name="connsiteY7" fmla="*/ 446213 h 495792"/>
                <a:gd name="connsiteX8" fmla="*/ 0 w 2236758"/>
                <a:gd name="connsiteY8" fmla="*/ 49579 h 495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6758" h="495792">
                  <a:moveTo>
                    <a:pt x="0" y="49579"/>
                  </a:moveTo>
                  <a:cubicBezTo>
                    <a:pt x="0" y="22197"/>
                    <a:pt x="22197" y="0"/>
                    <a:pt x="49579" y="0"/>
                  </a:cubicBezTo>
                  <a:lnTo>
                    <a:pt x="2187179" y="0"/>
                  </a:lnTo>
                  <a:cubicBezTo>
                    <a:pt x="2214561" y="0"/>
                    <a:pt x="2236758" y="22197"/>
                    <a:pt x="2236758" y="49579"/>
                  </a:cubicBezTo>
                  <a:lnTo>
                    <a:pt x="2236758" y="446213"/>
                  </a:lnTo>
                  <a:cubicBezTo>
                    <a:pt x="2236758" y="473595"/>
                    <a:pt x="2214561" y="495792"/>
                    <a:pt x="2187179" y="495792"/>
                  </a:cubicBezTo>
                  <a:lnTo>
                    <a:pt x="49579" y="495792"/>
                  </a:lnTo>
                  <a:cubicBezTo>
                    <a:pt x="22197" y="495792"/>
                    <a:pt x="0" y="473595"/>
                    <a:pt x="0" y="446213"/>
                  </a:cubicBezTo>
                  <a:lnTo>
                    <a:pt x="0" y="49579"/>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50081" tIns="41191" rIns="50081" bIns="41191" numCol="1" spcCol="1270" anchor="ctr" anchorCtr="0">
              <a:noAutofit/>
            </a:bodyPr>
            <a:lstStyle/>
            <a:p>
              <a:pPr marL="0" lvl="0" indent="0" algn="ctr" defTabSz="622300">
                <a:lnSpc>
                  <a:spcPct val="90000"/>
                </a:lnSpc>
                <a:spcBef>
                  <a:spcPct val="0"/>
                </a:spcBef>
                <a:spcAft>
                  <a:spcPct val="35000"/>
                </a:spcAft>
                <a:buNone/>
              </a:pPr>
              <a:r>
                <a:rPr lang="en-US" sz="1400" kern="1200">
                  <a:latin typeface="Gill Sans MT" panose="020B0502020104020203" pitchFamily="34" charset="0"/>
                </a:rPr>
                <a:t>Showing alternative explanations</a:t>
              </a:r>
            </a:p>
          </p:txBody>
        </p:sp>
        <p:sp>
          <p:nvSpPr>
            <p:cNvPr id="32" name="Freeform: Shape 31">
              <a:extLst>
                <a:ext uri="{FF2B5EF4-FFF2-40B4-BE49-F238E27FC236}">
                  <a16:creationId xmlns:a16="http://schemas.microsoft.com/office/drawing/2014/main" id="{2B729297-17F8-294F-1448-F91824B7DE52}"/>
                </a:ext>
              </a:extLst>
            </p:cNvPr>
            <p:cNvSpPr/>
            <p:nvPr/>
          </p:nvSpPr>
          <p:spPr>
            <a:xfrm>
              <a:off x="8039736" y="4651408"/>
              <a:ext cx="2236758" cy="495792"/>
            </a:xfrm>
            <a:custGeom>
              <a:avLst/>
              <a:gdLst>
                <a:gd name="connsiteX0" fmla="*/ 0 w 2236758"/>
                <a:gd name="connsiteY0" fmla="*/ 49579 h 495792"/>
                <a:gd name="connsiteX1" fmla="*/ 49579 w 2236758"/>
                <a:gd name="connsiteY1" fmla="*/ 0 h 495792"/>
                <a:gd name="connsiteX2" fmla="*/ 2187179 w 2236758"/>
                <a:gd name="connsiteY2" fmla="*/ 0 h 495792"/>
                <a:gd name="connsiteX3" fmla="*/ 2236758 w 2236758"/>
                <a:gd name="connsiteY3" fmla="*/ 49579 h 495792"/>
                <a:gd name="connsiteX4" fmla="*/ 2236758 w 2236758"/>
                <a:gd name="connsiteY4" fmla="*/ 446213 h 495792"/>
                <a:gd name="connsiteX5" fmla="*/ 2187179 w 2236758"/>
                <a:gd name="connsiteY5" fmla="*/ 495792 h 495792"/>
                <a:gd name="connsiteX6" fmla="*/ 49579 w 2236758"/>
                <a:gd name="connsiteY6" fmla="*/ 495792 h 495792"/>
                <a:gd name="connsiteX7" fmla="*/ 0 w 2236758"/>
                <a:gd name="connsiteY7" fmla="*/ 446213 h 495792"/>
                <a:gd name="connsiteX8" fmla="*/ 0 w 2236758"/>
                <a:gd name="connsiteY8" fmla="*/ 49579 h 495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6758" h="495792">
                  <a:moveTo>
                    <a:pt x="0" y="49579"/>
                  </a:moveTo>
                  <a:cubicBezTo>
                    <a:pt x="0" y="22197"/>
                    <a:pt x="22197" y="0"/>
                    <a:pt x="49579" y="0"/>
                  </a:cubicBezTo>
                  <a:lnTo>
                    <a:pt x="2187179" y="0"/>
                  </a:lnTo>
                  <a:cubicBezTo>
                    <a:pt x="2214561" y="0"/>
                    <a:pt x="2236758" y="22197"/>
                    <a:pt x="2236758" y="49579"/>
                  </a:cubicBezTo>
                  <a:lnTo>
                    <a:pt x="2236758" y="446213"/>
                  </a:lnTo>
                  <a:cubicBezTo>
                    <a:pt x="2236758" y="473595"/>
                    <a:pt x="2214561" y="495792"/>
                    <a:pt x="2187179" y="495792"/>
                  </a:cubicBezTo>
                  <a:lnTo>
                    <a:pt x="49579" y="495792"/>
                  </a:lnTo>
                  <a:cubicBezTo>
                    <a:pt x="22197" y="495792"/>
                    <a:pt x="0" y="473595"/>
                    <a:pt x="0" y="446213"/>
                  </a:cubicBezTo>
                  <a:lnTo>
                    <a:pt x="0" y="49579"/>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50081" tIns="41191" rIns="50081" bIns="41191" numCol="1" spcCol="1270" anchor="ctr" anchorCtr="0">
              <a:noAutofit/>
            </a:bodyPr>
            <a:lstStyle/>
            <a:p>
              <a:pPr marL="0" lvl="0" indent="0" algn="ctr" defTabSz="622300">
                <a:lnSpc>
                  <a:spcPct val="90000"/>
                </a:lnSpc>
                <a:spcBef>
                  <a:spcPct val="0"/>
                </a:spcBef>
                <a:spcAft>
                  <a:spcPct val="35000"/>
                </a:spcAft>
                <a:buNone/>
              </a:pPr>
              <a:r>
                <a:rPr lang="en-US" sz="1400" kern="1200">
                  <a:latin typeface="Gill Sans MT" panose="020B0502020104020203" pitchFamily="34" charset="0"/>
                </a:rPr>
                <a:t>Reusing people’s </a:t>
              </a:r>
              <a:br>
                <a:rPr lang="en-US" sz="1400" kern="1200">
                  <a:latin typeface="Gill Sans MT" panose="020B0502020104020203" pitchFamily="34" charset="0"/>
                </a:rPr>
              </a:br>
              <a:r>
                <a:rPr lang="en-US" sz="1400" kern="1200">
                  <a:latin typeface="Gill Sans MT" panose="020B0502020104020203" pitchFamily="34" charset="0"/>
                </a:rPr>
                <a:t>cognitive processes</a:t>
              </a:r>
            </a:p>
          </p:txBody>
        </p:sp>
        <p:sp>
          <p:nvSpPr>
            <p:cNvPr id="33" name="Freeform: Shape 32">
              <a:extLst>
                <a:ext uri="{FF2B5EF4-FFF2-40B4-BE49-F238E27FC236}">
                  <a16:creationId xmlns:a16="http://schemas.microsoft.com/office/drawing/2014/main" id="{177E11DE-7099-B517-C1B2-586049BBDE7A}"/>
                </a:ext>
              </a:extLst>
            </p:cNvPr>
            <p:cNvSpPr/>
            <p:nvPr/>
          </p:nvSpPr>
          <p:spPr>
            <a:xfrm>
              <a:off x="8039736" y="5283514"/>
              <a:ext cx="2236758" cy="495792"/>
            </a:xfrm>
            <a:custGeom>
              <a:avLst/>
              <a:gdLst>
                <a:gd name="connsiteX0" fmla="*/ 0 w 2236758"/>
                <a:gd name="connsiteY0" fmla="*/ 49579 h 495792"/>
                <a:gd name="connsiteX1" fmla="*/ 49579 w 2236758"/>
                <a:gd name="connsiteY1" fmla="*/ 0 h 495792"/>
                <a:gd name="connsiteX2" fmla="*/ 2187179 w 2236758"/>
                <a:gd name="connsiteY2" fmla="*/ 0 h 495792"/>
                <a:gd name="connsiteX3" fmla="*/ 2236758 w 2236758"/>
                <a:gd name="connsiteY3" fmla="*/ 49579 h 495792"/>
                <a:gd name="connsiteX4" fmla="*/ 2236758 w 2236758"/>
                <a:gd name="connsiteY4" fmla="*/ 446213 h 495792"/>
                <a:gd name="connsiteX5" fmla="*/ 2187179 w 2236758"/>
                <a:gd name="connsiteY5" fmla="*/ 495792 h 495792"/>
                <a:gd name="connsiteX6" fmla="*/ 49579 w 2236758"/>
                <a:gd name="connsiteY6" fmla="*/ 495792 h 495792"/>
                <a:gd name="connsiteX7" fmla="*/ 0 w 2236758"/>
                <a:gd name="connsiteY7" fmla="*/ 446213 h 495792"/>
                <a:gd name="connsiteX8" fmla="*/ 0 w 2236758"/>
                <a:gd name="connsiteY8" fmla="*/ 49579 h 495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6758" h="495792">
                  <a:moveTo>
                    <a:pt x="0" y="49579"/>
                  </a:moveTo>
                  <a:cubicBezTo>
                    <a:pt x="0" y="22197"/>
                    <a:pt x="22197" y="0"/>
                    <a:pt x="49579" y="0"/>
                  </a:cubicBezTo>
                  <a:lnTo>
                    <a:pt x="2187179" y="0"/>
                  </a:lnTo>
                  <a:cubicBezTo>
                    <a:pt x="2214561" y="0"/>
                    <a:pt x="2236758" y="22197"/>
                    <a:pt x="2236758" y="49579"/>
                  </a:cubicBezTo>
                  <a:lnTo>
                    <a:pt x="2236758" y="446213"/>
                  </a:lnTo>
                  <a:cubicBezTo>
                    <a:pt x="2236758" y="473595"/>
                    <a:pt x="2214561" y="495792"/>
                    <a:pt x="2187179" y="495792"/>
                  </a:cubicBezTo>
                  <a:lnTo>
                    <a:pt x="49579" y="495792"/>
                  </a:lnTo>
                  <a:cubicBezTo>
                    <a:pt x="22197" y="495792"/>
                    <a:pt x="0" y="473595"/>
                    <a:pt x="0" y="446213"/>
                  </a:cubicBezTo>
                  <a:lnTo>
                    <a:pt x="0" y="49579"/>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50081" tIns="41191" rIns="50081" bIns="41191" numCol="1" spcCol="1270" anchor="ctr" anchorCtr="0">
              <a:noAutofit/>
            </a:bodyPr>
            <a:lstStyle/>
            <a:p>
              <a:pPr marL="0" lvl="0" indent="0" algn="ctr" defTabSz="622300">
                <a:lnSpc>
                  <a:spcPct val="90000"/>
                </a:lnSpc>
                <a:spcBef>
                  <a:spcPct val="0"/>
                </a:spcBef>
                <a:spcAft>
                  <a:spcPct val="35000"/>
                </a:spcAft>
                <a:buNone/>
              </a:pPr>
              <a:r>
                <a:rPr lang="en-US" sz="1400" kern="1200">
                  <a:latin typeface="Gill Sans MT" panose="020B0502020104020203" pitchFamily="34" charset="0"/>
                </a:rPr>
                <a:t>Improve science literacy</a:t>
              </a:r>
            </a:p>
          </p:txBody>
        </p:sp>
      </p:grpSp>
    </p:spTree>
    <p:extLst>
      <p:ext uri="{BB962C8B-B14F-4D97-AF65-F5344CB8AC3E}">
        <p14:creationId xmlns:p14="http://schemas.microsoft.com/office/powerpoint/2010/main" val="65119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8C036-D256-24A8-1E93-F982B5E9CDE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AD5B163-440E-747E-AC6D-90892CD74F0D}"/>
              </a:ext>
            </a:extLst>
          </p:cNvPr>
          <p:cNvSpPr>
            <a:spLocks noGrp="1"/>
          </p:cNvSpPr>
          <p:nvPr>
            <p:ph type="title"/>
          </p:nvPr>
        </p:nvSpPr>
        <p:spPr>
          <a:xfrm>
            <a:off x="1747776" y="365125"/>
            <a:ext cx="9606023" cy="914400"/>
          </a:xfrm>
        </p:spPr>
        <p:txBody>
          <a:bodyPr anchor="t">
            <a:normAutofit/>
          </a:bodyPr>
          <a:lstStyle/>
          <a:p>
            <a:r>
              <a:rPr lang="en-US" sz="3700" dirty="0">
                <a:latin typeface="Gill Sans MT" panose="020B0502020104020203" pitchFamily="34" charset="0"/>
              </a:rPr>
              <a:t>Take action to address rumors</a:t>
            </a:r>
          </a:p>
        </p:txBody>
      </p:sp>
      <p:sp>
        <p:nvSpPr>
          <p:cNvPr id="5" name="Slide Number Placeholder 4">
            <a:extLst>
              <a:ext uri="{FF2B5EF4-FFF2-40B4-BE49-F238E27FC236}">
                <a16:creationId xmlns:a16="http://schemas.microsoft.com/office/drawing/2014/main" id="{8B0205C0-F123-D224-BB12-53844F9DCB64}"/>
              </a:ext>
            </a:extLst>
          </p:cNvPr>
          <p:cNvSpPr>
            <a:spLocks noGrp="1"/>
          </p:cNvSpPr>
          <p:nvPr>
            <p:ph type="sldNum" sz="quarter" idx="12"/>
          </p:nvPr>
        </p:nvSpPr>
        <p:spPr/>
        <p:txBody>
          <a:bodyPr anchor="ctr">
            <a:normAutofit/>
          </a:bodyPr>
          <a:lstStyle/>
          <a:p>
            <a:pPr>
              <a:spcAft>
                <a:spcPts val="600"/>
              </a:spcAft>
            </a:pPr>
            <a:fld id="{F7013289-FD22-E848-BC13-D8FFC3676169}" type="slidenum">
              <a:rPr lang="en-US" smtClean="0"/>
              <a:pPr>
                <a:spcAft>
                  <a:spcPts val="600"/>
                </a:spcAft>
              </a:pPr>
              <a:t>43</a:t>
            </a:fld>
            <a:endParaRPr lang="en-US"/>
          </a:p>
        </p:txBody>
      </p:sp>
      <p:sp>
        <p:nvSpPr>
          <p:cNvPr id="9" name="Arrow: Pentagon 8">
            <a:extLst>
              <a:ext uri="{FF2B5EF4-FFF2-40B4-BE49-F238E27FC236}">
                <a16:creationId xmlns:a16="http://schemas.microsoft.com/office/drawing/2014/main" id="{F88AB5DA-5801-3C86-31AA-AD4EC0672924}"/>
              </a:ext>
            </a:extLst>
          </p:cNvPr>
          <p:cNvSpPr/>
          <p:nvPr/>
        </p:nvSpPr>
        <p:spPr>
          <a:xfrm>
            <a:off x="0" y="405634"/>
            <a:ext cx="1585732" cy="607148"/>
          </a:xfrm>
          <a:prstGeom prst="homePlate">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Gill Sans MT" panose="020B0502020104020203" pitchFamily="34" charset="0"/>
              </a:rPr>
              <a:t>STEP 2</a:t>
            </a:r>
          </a:p>
        </p:txBody>
      </p:sp>
      <p:sp>
        <p:nvSpPr>
          <p:cNvPr id="2" name="Title 5">
            <a:extLst>
              <a:ext uri="{FF2B5EF4-FFF2-40B4-BE49-F238E27FC236}">
                <a16:creationId xmlns:a16="http://schemas.microsoft.com/office/drawing/2014/main" id="{36B1C25D-4FEE-8132-3E57-D56E8356499B}"/>
              </a:ext>
            </a:extLst>
          </p:cNvPr>
          <p:cNvSpPr txBox="1">
            <a:spLocks/>
          </p:cNvSpPr>
          <p:nvPr/>
        </p:nvSpPr>
        <p:spPr>
          <a:xfrm>
            <a:off x="1747777" y="1015234"/>
            <a:ext cx="9768066" cy="44780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0" kern="1200">
                <a:solidFill>
                  <a:srgbClr val="0072CE"/>
                </a:solidFill>
                <a:latin typeface="Arial" panose="020B0604020202020204" pitchFamily="34" charset="0"/>
                <a:ea typeface="+mj-ea"/>
                <a:cs typeface="Arial" panose="020B0604020202020204" pitchFamily="34" charset="0"/>
              </a:defRPr>
            </a:lvl1pPr>
          </a:lstStyle>
          <a:p>
            <a:r>
              <a:rPr lang="en-US" sz="2400">
                <a:solidFill>
                  <a:schemeClr val="accent2"/>
                </a:solidFill>
                <a:latin typeface="Gill Sans MT" panose="020B0502020104020203" pitchFamily="34" charset="0"/>
              </a:rPr>
              <a:t>Choose an action approach</a:t>
            </a:r>
          </a:p>
        </p:txBody>
      </p:sp>
      <p:pic>
        <p:nvPicPr>
          <p:cNvPr id="1026" name="Picture 2" descr="The 4 i FACT is a modified social-ecological model">
            <a:extLst>
              <a:ext uri="{FF2B5EF4-FFF2-40B4-BE49-F238E27FC236}">
                <a16:creationId xmlns:a16="http://schemas.microsoft.com/office/drawing/2014/main" id="{6A011D3F-ECD0-CE0C-57DD-87CEF89EC7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736" y="1189019"/>
            <a:ext cx="8374527" cy="5042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4798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46F8E-1A91-33EA-BFE4-6C5CB4AC5F0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2434F9A-2CFA-E58E-2CA2-382E35828D14}"/>
              </a:ext>
            </a:extLst>
          </p:cNvPr>
          <p:cNvSpPr>
            <a:spLocks noGrp="1"/>
          </p:cNvSpPr>
          <p:nvPr>
            <p:ph type="title"/>
          </p:nvPr>
        </p:nvSpPr>
        <p:spPr>
          <a:xfrm>
            <a:off x="1747777" y="405634"/>
            <a:ext cx="9980801" cy="607148"/>
          </a:xfrm>
        </p:spPr>
        <p:txBody>
          <a:bodyPr anchor="t">
            <a:normAutofit/>
          </a:bodyPr>
          <a:lstStyle/>
          <a:p>
            <a:r>
              <a:rPr lang="en-US" sz="3700">
                <a:latin typeface="Gill Sans MT" panose="020B0502020104020203" pitchFamily="34" charset="0"/>
              </a:rPr>
              <a:t>ACTIVITY 4</a:t>
            </a:r>
          </a:p>
        </p:txBody>
      </p:sp>
      <p:sp>
        <p:nvSpPr>
          <p:cNvPr id="5" name="Slide Number Placeholder 4">
            <a:extLst>
              <a:ext uri="{FF2B5EF4-FFF2-40B4-BE49-F238E27FC236}">
                <a16:creationId xmlns:a16="http://schemas.microsoft.com/office/drawing/2014/main" id="{4D62262B-4785-CD33-CDF2-DE769B97B891}"/>
              </a:ext>
            </a:extLst>
          </p:cNvPr>
          <p:cNvSpPr>
            <a:spLocks noGrp="1"/>
          </p:cNvSpPr>
          <p:nvPr>
            <p:ph type="sldNum" sz="quarter" idx="12"/>
          </p:nvPr>
        </p:nvSpPr>
        <p:spPr>
          <a:xfrm>
            <a:off x="10435472" y="6450620"/>
            <a:ext cx="918327" cy="365125"/>
          </a:xfrm>
        </p:spPr>
        <p:txBody>
          <a:bodyPr anchor="ctr">
            <a:normAutofit/>
          </a:bodyPr>
          <a:lstStyle/>
          <a:p>
            <a:pPr>
              <a:spcAft>
                <a:spcPts val="600"/>
              </a:spcAft>
            </a:pPr>
            <a:fld id="{F7013289-FD22-E848-BC13-D8FFC3676169}" type="slidenum">
              <a:rPr lang="en-US" smtClean="0"/>
              <a:pPr>
                <a:spcAft>
                  <a:spcPts val="600"/>
                </a:spcAft>
              </a:pPr>
              <a:t>44</a:t>
            </a:fld>
            <a:endParaRPr lang="en-US"/>
          </a:p>
        </p:txBody>
      </p:sp>
      <p:sp>
        <p:nvSpPr>
          <p:cNvPr id="9" name="Arrow: Pentagon 8">
            <a:extLst>
              <a:ext uri="{FF2B5EF4-FFF2-40B4-BE49-F238E27FC236}">
                <a16:creationId xmlns:a16="http://schemas.microsoft.com/office/drawing/2014/main" id="{4CBDD000-3E8B-92D1-4745-4A35028F2D15}"/>
              </a:ext>
              <a:ext uri="{C183D7F6-B498-43B3-948B-1728B52AA6E4}">
                <adec:decorative xmlns:adec="http://schemas.microsoft.com/office/drawing/2017/decorative" val="1"/>
              </a:ext>
            </a:extLst>
          </p:cNvPr>
          <p:cNvSpPr/>
          <p:nvPr/>
        </p:nvSpPr>
        <p:spPr>
          <a:xfrm>
            <a:off x="0" y="405634"/>
            <a:ext cx="1585732" cy="607148"/>
          </a:xfrm>
          <a:prstGeom prst="homePlat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4" name="Content Placeholder 2">
            <a:extLst>
              <a:ext uri="{FF2B5EF4-FFF2-40B4-BE49-F238E27FC236}">
                <a16:creationId xmlns:a16="http://schemas.microsoft.com/office/drawing/2014/main" id="{15031ACE-9B4D-9B41-E601-DE595457B771}"/>
              </a:ext>
            </a:extLst>
          </p:cNvPr>
          <p:cNvSpPr>
            <a:spLocks noGrp="1"/>
          </p:cNvSpPr>
          <p:nvPr>
            <p:ph idx="1"/>
          </p:nvPr>
        </p:nvSpPr>
        <p:spPr>
          <a:xfrm>
            <a:off x="1747776" y="1316184"/>
            <a:ext cx="9606023" cy="4837176"/>
          </a:xfrm>
        </p:spPr>
        <p:txBody>
          <a:bodyPr>
            <a:normAutofit/>
          </a:bodyPr>
          <a:lstStyle/>
          <a:p>
            <a:pPr marL="0" indent="0">
              <a:buNone/>
            </a:pPr>
            <a:r>
              <a:rPr lang="en-US"/>
              <a:t>Which action approach(es) would you pursue to counter your selected rumor?</a:t>
            </a:r>
          </a:p>
          <a:p>
            <a:pPr marL="0" indent="0">
              <a:spcAft>
                <a:spcPts val="600"/>
              </a:spcAft>
              <a:buNone/>
            </a:pPr>
            <a:r>
              <a:rPr lang="en-US" sz="2400">
                <a:solidFill>
                  <a:schemeClr val="accent2">
                    <a:lumMod val="75000"/>
                  </a:schemeClr>
                </a:solidFill>
              </a:rPr>
              <a:t>Amplify accurate information?</a:t>
            </a:r>
          </a:p>
          <a:p>
            <a:pPr marL="0" indent="0">
              <a:spcAft>
                <a:spcPts val="600"/>
              </a:spcAft>
              <a:buNone/>
            </a:pPr>
            <a:r>
              <a:rPr lang="en-US" sz="2400">
                <a:solidFill>
                  <a:schemeClr val="accent2">
                    <a:lumMod val="75000"/>
                  </a:schemeClr>
                </a:solidFill>
              </a:rPr>
              <a:t>Fill information voids?</a:t>
            </a:r>
          </a:p>
          <a:p>
            <a:pPr marL="0" indent="0">
              <a:spcAft>
                <a:spcPts val="600"/>
              </a:spcAft>
              <a:buNone/>
            </a:pPr>
            <a:r>
              <a:rPr lang="en-US" sz="2400">
                <a:solidFill>
                  <a:schemeClr val="accent2">
                    <a:lumMod val="75000"/>
                  </a:schemeClr>
                </a:solidFill>
              </a:rPr>
              <a:t>Leverage trusted messengers and engage communities?</a:t>
            </a:r>
          </a:p>
          <a:p>
            <a:pPr marL="0" indent="0">
              <a:spcAft>
                <a:spcPts val="600"/>
              </a:spcAft>
              <a:buNone/>
            </a:pPr>
            <a:r>
              <a:rPr lang="en-US" sz="2400">
                <a:solidFill>
                  <a:schemeClr val="accent2">
                    <a:lumMod val="75000"/>
                  </a:schemeClr>
                </a:solidFill>
              </a:rPr>
              <a:t>Refute, fact-check, or debunk?</a:t>
            </a:r>
          </a:p>
          <a:p>
            <a:pPr marL="0" indent="0">
              <a:spcAft>
                <a:spcPts val="600"/>
              </a:spcAft>
              <a:buNone/>
            </a:pPr>
            <a:r>
              <a:rPr lang="en-US" sz="2400" err="1">
                <a:solidFill>
                  <a:schemeClr val="accent2">
                    <a:lumMod val="75000"/>
                  </a:schemeClr>
                </a:solidFill>
              </a:rPr>
              <a:t>Prebunk</a:t>
            </a:r>
            <a:r>
              <a:rPr lang="en-US" sz="2400">
                <a:solidFill>
                  <a:schemeClr val="accent2">
                    <a:lumMod val="75000"/>
                  </a:schemeClr>
                </a:solidFill>
              </a:rPr>
              <a:t> and inoculate?</a:t>
            </a:r>
          </a:p>
          <a:p>
            <a:pPr marL="0" indent="0">
              <a:spcAft>
                <a:spcPts val="600"/>
              </a:spcAft>
              <a:buNone/>
            </a:pPr>
            <a:r>
              <a:rPr lang="en-US" sz="2400">
                <a:solidFill>
                  <a:schemeClr val="accent2">
                    <a:lumMod val="75000"/>
                  </a:schemeClr>
                </a:solidFill>
              </a:rPr>
              <a:t>Improve health and science literacy?</a:t>
            </a:r>
          </a:p>
          <a:p>
            <a:pPr marL="0" indent="0">
              <a:spcAft>
                <a:spcPts val="600"/>
              </a:spcAft>
              <a:buNone/>
            </a:pPr>
            <a:endParaRPr lang="en-US" sz="2400">
              <a:solidFill>
                <a:schemeClr val="accent2">
                  <a:lumMod val="75000"/>
                </a:schemeClr>
              </a:solidFill>
            </a:endParaRPr>
          </a:p>
        </p:txBody>
      </p:sp>
      <p:grpSp>
        <p:nvGrpSpPr>
          <p:cNvPr id="2" name="Group 1" descr="blue rectangle with a white light bulb icon, Strategic Plan Q7">
            <a:extLst>
              <a:ext uri="{FF2B5EF4-FFF2-40B4-BE49-F238E27FC236}">
                <a16:creationId xmlns:a16="http://schemas.microsoft.com/office/drawing/2014/main" id="{C1B4DC50-8B8F-7C8E-FA89-36DF8624793D}"/>
              </a:ext>
            </a:extLst>
          </p:cNvPr>
          <p:cNvGrpSpPr/>
          <p:nvPr/>
        </p:nvGrpSpPr>
        <p:grpSpPr>
          <a:xfrm>
            <a:off x="9397094" y="0"/>
            <a:ext cx="1956706" cy="1012782"/>
            <a:chOff x="9397094" y="0"/>
            <a:chExt cx="1956706" cy="1012782"/>
          </a:xfrm>
        </p:grpSpPr>
        <p:sp>
          <p:nvSpPr>
            <p:cNvPr id="8" name="Rectangle 7">
              <a:extLst>
                <a:ext uri="{FF2B5EF4-FFF2-40B4-BE49-F238E27FC236}">
                  <a16:creationId xmlns:a16="http://schemas.microsoft.com/office/drawing/2014/main" id="{5A12E650-4306-4E47-DA16-1A92A77C0F3E}"/>
                </a:ext>
              </a:extLst>
            </p:cNvPr>
            <p:cNvSpPr/>
            <p:nvPr/>
          </p:nvSpPr>
          <p:spPr>
            <a:xfrm>
              <a:off x="9397094" y="0"/>
              <a:ext cx="1956706" cy="1012782"/>
            </a:xfrm>
            <a:prstGeom prst="rect">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r>
                <a:rPr lang="en-US" sz="1200">
                  <a:latin typeface="Gill Sans MT" panose="020B0502020104020203" pitchFamily="34" charset="0"/>
                </a:rPr>
              </a:br>
              <a:br>
                <a:rPr lang="en-US" sz="1200">
                  <a:latin typeface="Gill Sans MT" panose="020B0502020104020203" pitchFamily="34" charset="0"/>
                </a:rPr>
              </a:br>
              <a:br>
                <a:rPr lang="en-US" sz="1200">
                  <a:latin typeface="Gill Sans MT" panose="020B0502020104020203" pitchFamily="34" charset="0"/>
                </a:rPr>
              </a:br>
              <a:r>
                <a:rPr lang="en-US" sz="1200">
                  <a:latin typeface="Gill Sans MT" panose="020B0502020104020203" pitchFamily="34" charset="0"/>
                </a:rPr>
                <a:t>     STRATEGIC PLAN Q7</a:t>
              </a:r>
            </a:p>
          </p:txBody>
        </p:sp>
        <p:pic>
          <p:nvPicPr>
            <p:cNvPr id="12" name="Graphic 11" descr="Lightbulb and gear with solid fill">
              <a:extLst>
                <a:ext uri="{FF2B5EF4-FFF2-40B4-BE49-F238E27FC236}">
                  <a16:creationId xmlns:a16="http://schemas.microsoft.com/office/drawing/2014/main" id="{C30AB5B2-B93D-5B8D-5551-6EC9598CDE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28764" y="678445"/>
              <a:ext cx="204999" cy="204999"/>
            </a:xfrm>
            <a:prstGeom prst="rect">
              <a:avLst/>
            </a:prstGeom>
          </p:spPr>
        </p:pic>
      </p:grpSp>
    </p:spTree>
    <p:extLst>
      <p:ext uri="{BB962C8B-B14F-4D97-AF65-F5344CB8AC3E}">
        <p14:creationId xmlns:p14="http://schemas.microsoft.com/office/powerpoint/2010/main" val="161380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9A728-F394-E033-9E2F-4C18AC89973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B1B4CE1-80D0-D626-66D6-1D05DB8F0D13}"/>
              </a:ext>
            </a:extLst>
          </p:cNvPr>
          <p:cNvSpPr>
            <a:spLocks noGrp="1"/>
          </p:cNvSpPr>
          <p:nvPr>
            <p:ph type="title"/>
          </p:nvPr>
        </p:nvSpPr>
        <p:spPr>
          <a:xfrm>
            <a:off x="1747776" y="365125"/>
            <a:ext cx="9606023" cy="914400"/>
          </a:xfrm>
        </p:spPr>
        <p:txBody>
          <a:bodyPr anchor="t">
            <a:normAutofit/>
          </a:bodyPr>
          <a:lstStyle/>
          <a:p>
            <a:r>
              <a:rPr lang="en-US" sz="3700">
                <a:latin typeface="Gill Sans MT" panose="020B0502020104020203" pitchFamily="34" charset="0"/>
              </a:rPr>
              <a:t>Take action to address rumors</a:t>
            </a:r>
          </a:p>
        </p:txBody>
      </p:sp>
      <p:sp>
        <p:nvSpPr>
          <p:cNvPr id="5" name="Slide Number Placeholder 4">
            <a:extLst>
              <a:ext uri="{FF2B5EF4-FFF2-40B4-BE49-F238E27FC236}">
                <a16:creationId xmlns:a16="http://schemas.microsoft.com/office/drawing/2014/main" id="{3195859A-0393-84A0-B02B-4BBFA0581A54}"/>
              </a:ext>
            </a:extLst>
          </p:cNvPr>
          <p:cNvSpPr>
            <a:spLocks noGrp="1"/>
          </p:cNvSpPr>
          <p:nvPr>
            <p:ph type="sldNum" sz="quarter" idx="12"/>
          </p:nvPr>
        </p:nvSpPr>
        <p:spPr/>
        <p:txBody>
          <a:bodyPr anchor="ctr">
            <a:normAutofit/>
          </a:bodyPr>
          <a:lstStyle/>
          <a:p>
            <a:pPr>
              <a:spcAft>
                <a:spcPts val="600"/>
              </a:spcAft>
            </a:pPr>
            <a:fld id="{F7013289-FD22-E848-BC13-D8FFC3676169}" type="slidenum">
              <a:rPr lang="en-US" smtClean="0"/>
              <a:pPr>
                <a:spcAft>
                  <a:spcPts val="600"/>
                </a:spcAft>
              </a:pPr>
              <a:t>45</a:t>
            </a:fld>
            <a:endParaRPr lang="en-US"/>
          </a:p>
        </p:txBody>
      </p:sp>
      <p:sp>
        <p:nvSpPr>
          <p:cNvPr id="9" name="Arrow: Pentagon 8">
            <a:extLst>
              <a:ext uri="{FF2B5EF4-FFF2-40B4-BE49-F238E27FC236}">
                <a16:creationId xmlns:a16="http://schemas.microsoft.com/office/drawing/2014/main" id="{B3B6CB1A-5CB1-AF95-17F6-3A1BDB9C481F}"/>
              </a:ext>
            </a:extLst>
          </p:cNvPr>
          <p:cNvSpPr/>
          <p:nvPr/>
        </p:nvSpPr>
        <p:spPr>
          <a:xfrm>
            <a:off x="0" y="405634"/>
            <a:ext cx="1585732" cy="607148"/>
          </a:xfrm>
          <a:prstGeom prst="homePlate">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Gill Sans MT" panose="020B0502020104020203" pitchFamily="34" charset="0"/>
              </a:rPr>
              <a:t>STEP 2</a:t>
            </a:r>
          </a:p>
        </p:txBody>
      </p:sp>
      <p:sp>
        <p:nvSpPr>
          <p:cNvPr id="2" name="Title 5">
            <a:extLst>
              <a:ext uri="{FF2B5EF4-FFF2-40B4-BE49-F238E27FC236}">
                <a16:creationId xmlns:a16="http://schemas.microsoft.com/office/drawing/2014/main" id="{059A87AE-9F67-2E19-6221-A4AC47B5D558}"/>
              </a:ext>
            </a:extLst>
          </p:cNvPr>
          <p:cNvSpPr txBox="1">
            <a:spLocks/>
          </p:cNvSpPr>
          <p:nvPr/>
        </p:nvSpPr>
        <p:spPr>
          <a:xfrm>
            <a:off x="1747777" y="1015234"/>
            <a:ext cx="9768066" cy="44780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0" kern="1200">
                <a:solidFill>
                  <a:srgbClr val="0072CE"/>
                </a:solidFill>
                <a:latin typeface="Arial" panose="020B0604020202020204" pitchFamily="34" charset="0"/>
                <a:ea typeface="+mj-ea"/>
                <a:cs typeface="Arial" panose="020B0604020202020204" pitchFamily="34" charset="0"/>
              </a:defRPr>
            </a:lvl1pPr>
          </a:lstStyle>
          <a:p>
            <a:r>
              <a:rPr lang="en-US" sz="2400">
                <a:solidFill>
                  <a:schemeClr val="accent2"/>
                </a:solidFill>
                <a:latin typeface="Gill Sans MT" panose="020B0502020104020203" pitchFamily="34" charset="0"/>
              </a:rPr>
              <a:t>Select communications channels and trusted messengers</a:t>
            </a:r>
          </a:p>
        </p:txBody>
      </p:sp>
      <p:sp>
        <p:nvSpPr>
          <p:cNvPr id="25" name="Content Placeholder 14">
            <a:extLst>
              <a:ext uri="{FF2B5EF4-FFF2-40B4-BE49-F238E27FC236}">
                <a16:creationId xmlns:a16="http://schemas.microsoft.com/office/drawing/2014/main" id="{9038934D-E6BA-13F4-7BA2-FEA6E77B4BC8}"/>
              </a:ext>
            </a:extLst>
          </p:cNvPr>
          <p:cNvSpPr txBox="1">
            <a:spLocks/>
          </p:cNvSpPr>
          <p:nvPr/>
        </p:nvSpPr>
        <p:spPr>
          <a:xfrm>
            <a:off x="1747776" y="1861538"/>
            <a:ext cx="3783935" cy="13291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latin typeface="Gill Sans MT" panose="020B0502020104020203" pitchFamily="34" charset="0"/>
              </a:rPr>
              <a:t>The best communications channels for a message that addresses rumors are the platforms on which the rumor is spreading.</a:t>
            </a:r>
          </a:p>
        </p:txBody>
      </p:sp>
      <p:graphicFrame>
        <p:nvGraphicFramePr>
          <p:cNvPr id="26" name="Diagram 25" descr="small images for communication channels; in-person activities, social media, and traditional and digital media">
            <a:extLst>
              <a:ext uri="{FF2B5EF4-FFF2-40B4-BE49-F238E27FC236}">
                <a16:creationId xmlns:a16="http://schemas.microsoft.com/office/drawing/2014/main" id="{D0A2965C-C16D-272C-5304-3A941B3A82F8}"/>
              </a:ext>
            </a:extLst>
          </p:cNvPr>
          <p:cNvGraphicFramePr/>
          <p:nvPr>
            <p:extLst>
              <p:ext uri="{D42A27DB-BD31-4B8C-83A1-F6EECF244321}">
                <p14:modId xmlns:p14="http://schemas.microsoft.com/office/powerpoint/2010/main" val="3623255657"/>
              </p:ext>
            </p:extLst>
          </p:nvPr>
        </p:nvGraphicFramePr>
        <p:xfrm>
          <a:off x="1747778" y="3161492"/>
          <a:ext cx="3783933" cy="2574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8" name="Content Placeholder 2" descr="graphic with 6 grey-blue rectangles with questinos for communication channels and trusted messengers">
            <a:extLst>
              <a:ext uri="{FF2B5EF4-FFF2-40B4-BE49-F238E27FC236}">
                <a16:creationId xmlns:a16="http://schemas.microsoft.com/office/drawing/2014/main" id="{11425323-CED0-9F8A-AA39-22C76A59463E}"/>
              </a:ext>
            </a:extLst>
          </p:cNvPr>
          <p:cNvGraphicFramePr>
            <a:graphicFrameLocks noGrp="1"/>
          </p:cNvGraphicFramePr>
          <p:nvPr>
            <p:ph idx="1"/>
            <p:extLst>
              <p:ext uri="{D42A27DB-BD31-4B8C-83A1-F6EECF244321}">
                <p14:modId xmlns:p14="http://schemas.microsoft.com/office/powerpoint/2010/main" val="1339604774"/>
              </p:ext>
            </p:extLst>
          </p:nvPr>
        </p:nvGraphicFramePr>
        <p:xfrm>
          <a:off x="6096000" y="1929634"/>
          <a:ext cx="4993532" cy="380613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58136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8" grpId="0">
        <p:bldAsOne/>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C217E-ECDD-C522-975B-3B7E17D9071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140D526-1C92-5C09-8A63-1982C4044837}"/>
              </a:ext>
            </a:extLst>
          </p:cNvPr>
          <p:cNvSpPr>
            <a:spLocks noGrp="1"/>
          </p:cNvSpPr>
          <p:nvPr>
            <p:ph type="title"/>
          </p:nvPr>
        </p:nvSpPr>
        <p:spPr>
          <a:xfrm>
            <a:off x="1747777" y="405634"/>
            <a:ext cx="9980801" cy="607148"/>
          </a:xfrm>
        </p:spPr>
        <p:txBody>
          <a:bodyPr anchor="t">
            <a:normAutofit/>
          </a:bodyPr>
          <a:lstStyle/>
          <a:p>
            <a:r>
              <a:rPr lang="en-US" sz="3700">
                <a:latin typeface="Gill Sans MT" panose="020B0502020104020203" pitchFamily="34" charset="0"/>
              </a:rPr>
              <a:t>ACTIVITY 5</a:t>
            </a:r>
          </a:p>
        </p:txBody>
      </p:sp>
      <p:sp>
        <p:nvSpPr>
          <p:cNvPr id="5" name="Slide Number Placeholder 4">
            <a:extLst>
              <a:ext uri="{FF2B5EF4-FFF2-40B4-BE49-F238E27FC236}">
                <a16:creationId xmlns:a16="http://schemas.microsoft.com/office/drawing/2014/main" id="{51573C96-77AE-ACE2-A209-850A968ECE38}"/>
              </a:ext>
            </a:extLst>
          </p:cNvPr>
          <p:cNvSpPr>
            <a:spLocks noGrp="1"/>
          </p:cNvSpPr>
          <p:nvPr>
            <p:ph type="sldNum" sz="quarter" idx="12"/>
          </p:nvPr>
        </p:nvSpPr>
        <p:spPr>
          <a:xfrm>
            <a:off x="10435472" y="6450620"/>
            <a:ext cx="918327" cy="365125"/>
          </a:xfrm>
        </p:spPr>
        <p:txBody>
          <a:bodyPr anchor="ctr">
            <a:normAutofit/>
          </a:bodyPr>
          <a:lstStyle/>
          <a:p>
            <a:pPr>
              <a:spcAft>
                <a:spcPts val="600"/>
              </a:spcAft>
            </a:pPr>
            <a:fld id="{F7013289-FD22-E848-BC13-D8FFC3676169}" type="slidenum">
              <a:rPr lang="en-US" smtClean="0"/>
              <a:pPr>
                <a:spcAft>
                  <a:spcPts val="600"/>
                </a:spcAft>
              </a:pPr>
              <a:t>46</a:t>
            </a:fld>
            <a:endParaRPr lang="en-US"/>
          </a:p>
        </p:txBody>
      </p:sp>
      <p:sp>
        <p:nvSpPr>
          <p:cNvPr id="9" name="Arrow: Pentagon 8">
            <a:extLst>
              <a:ext uri="{FF2B5EF4-FFF2-40B4-BE49-F238E27FC236}">
                <a16:creationId xmlns:a16="http://schemas.microsoft.com/office/drawing/2014/main" id="{CADDD5C6-B25C-D79D-7B0F-5E749EEAEA1B}"/>
              </a:ext>
              <a:ext uri="{C183D7F6-B498-43B3-948B-1728B52AA6E4}">
                <adec:decorative xmlns:adec="http://schemas.microsoft.com/office/drawing/2017/decorative" val="1"/>
              </a:ext>
            </a:extLst>
          </p:cNvPr>
          <p:cNvSpPr/>
          <p:nvPr/>
        </p:nvSpPr>
        <p:spPr>
          <a:xfrm>
            <a:off x="0" y="405634"/>
            <a:ext cx="1585732" cy="607148"/>
          </a:xfrm>
          <a:prstGeom prst="homePlat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4" name="Content Placeholder 2">
            <a:extLst>
              <a:ext uri="{FF2B5EF4-FFF2-40B4-BE49-F238E27FC236}">
                <a16:creationId xmlns:a16="http://schemas.microsoft.com/office/drawing/2014/main" id="{B6304552-EF1E-11A7-40BF-8BBBA87F884A}"/>
              </a:ext>
            </a:extLst>
          </p:cNvPr>
          <p:cNvSpPr>
            <a:spLocks noGrp="1"/>
          </p:cNvSpPr>
          <p:nvPr>
            <p:ph idx="1"/>
          </p:nvPr>
        </p:nvSpPr>
        <p:spPr>
          <a:xfrm>
            <a:off x="1747776" y="1316184"/>
            <a:ext cx="9606023" cy="4837176"/>
          </a:xfrm>
        </p:spPr>
        <p:txBody>
          <a:bodyPr>
            <a:normAutofit/>
          </a:bodyPr>
          <a:lstStyle/>
          <a:p>
            <a:pPr marL="0" indent="0">
              <a:buNone/>
            </a:pPr>
            <a:r>
              <a:rPr lang="en-US"/>
              <a:t>Which communications channels will you prioritize for disseminating your message?</a:t>
            </a:r>
          </a:p>
          <a:p>
            <a:pPr marL="0" indent="0">
              <a:spcAft>
                <a:spcPts val="600"/>
              </a:spcAft>
              <a:buNone/>
            </a:pPr>
            <a:r>
              <a:rPr lang="en-US" sz="2400">
                <a:solidFill>
                  <a:schemeClr val="accent2">
                    <a:lumMod val="75000"/>
                  </a:schemeClr>
                </a:solidFill>
              </a:rPr>
              <a:t>On which platform(s) is this rumor spreading?</a:t>
            </a:r>
          </a:p>
          <a:p>
            <a:pPr marL="0" indent="0">
              <a:spcAft>
                <a:spcPts val="600"/>
              </a:spcAft>
              <a:buNone/>
            </a:pPr>
            <a:r>
              <a:rPr lang="en-US" sz="2400">
                <a:solidFill>
                  <a:schemeClr val="accent2">
                    <a:lumMod val="75000"/>
                  </a:schemeClr>
                </a:solidFill>
              </a:rPr>
              <a:t>Which organizations, businesses, online or community influencers do priority audiences trust? </a:t>
            </a:r>
          </a:p>
          <a:p>
            <a:pPr marL="0" indent="0">
              <a:spcAft>
                <a:spcPts val="600"/>
              </a:spcAft>
              <a:buNone/>
            </a:pPr>
            <a:r>
              <a:rPr lang="en-US" sz="2400">
                <a:solidFill>
                  <a:schemeClr val="accent2">
                    <a:lumMod val="75000"/>
                  </a:schemeClr>
                </a:solidFill>
              </a:rPr>
              <a:t>Which trusted sources and partners would be good messengers?</a:t>
            </a:r>
          </a:p>
          <a:p>
            <a:pPr marL="0" indent="0">
              <a:spcAft>
                <a:spcPts val="600"/>
              </a:spcAft>
              <a:buNone/>
            </a:pPr>
            <a:r>
              <a:rPr lang="en-US" sz="2400">
                <a:solidFill>
                  <a:schemeClr val="accent2">
                    <a:lumMod val="75000"/>
                  </a:schemeClr>
                </a:solidFill>
              </a:rPr>
              <a:t>Which channels will realistically be available to you during emergencies?</a:t>
            </a:r>
          </a:p>
        </p:txBody>
      </p:sp>
      <p:grpSp>
        <p:nvGrpSpPr>
          <p:cNvPr id="2" name="Group 1" descr="blue rectangle with a white light bulb icon, Strategic Plan Q8">
            <a:extLst>
              <a:ext uri="{FF2B5EF4-FFF2-40B4-BE49-F238E27FC236}">
                <a16:creationId xmlns:a16="http://schemas.microsoft.com/office/drawing/2014/main" id="{506F5809-7670-3A24-73A9-2313EB491E1A}"/>
              </a:ext>
            </a:extLst>
          </p:cNvPr>
          <p:cNvGrpSpPr/>
          <p:nvPr/>
        </p:nvGrpSpPr>
        <p:grpSpPr>
          <a:xfrm>
            <a:off x="9397094" y="0"/>
            <a:ext cx="1956706" cy="1012782"/>
            <a:chOff x="9397094" y="0"/>
            <a:chExt cx="1956706" cy="1012782"/>
          </a:xfrm>
        </p:grpSpPr>
        <p:sp>
          <p:nvSpPr>
            <p:cNvPr id="3" name="Rectangle 2">
              <a:extLst>
                <a:ext uri="{FF2B5EF4-FFF2-40B4-BE49-F238E27FC236}">
                  <a16:creationId xmlns:a16="http://schemas.microsoft.com/office/drawing/2014/main" id="{07EB0638-49D0-07E4-F987-3AA6088F6FE5}"/>
                </a:ext>
              </a:extLst>
            </p:cNvPr>
            <p:cNvSpPr/>
            <p:nvPr/>
          </p:nvSpPr>
          <p:spPr>
            <a:xfrm>
              <a:off x="9397094" y="0"/>
              <a:ext cx="1956706" cy="1012782"/>
            </a:xfrm>
            <a:prstGeom prst="rect">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r>
                <a:rPr lang="en-US" sz="1200">
                  <a:latin typeface="Gill Sans MT" panose="020B0502020104020203" pitchFamily="34" charset="0"/>
                </a:rPr>
              </a:br>
              <a:br>
                <a:rPr lang="en-US" sz="1200">
                  <a:latin typeface="Gill Sans MT" panose="020B0502020104020203" pitchFamily="34" charset="0"/>
                </a:rPr>
              </a:br>
              <a:br>
                <a:rPr lang="en-US" sz="1200">
                  <a:latin typeface="Gill Sans MT" panose="020B0502020104020203" pitchFamily="34" charset="0"/>
                </a:rPr>
              </a:br>
              <a:r>
                <a:rPr lang="en-US" sz="1200">
                  <a:latin typeface="Gill Sans MT" panose="020B0502020104020203" pitchFamily="34" charset="0"/>
                </a:rPr>
                <a:t>     STRATEGIC PLAN Q8</a:t>
              </a:r>
            </a:p>
          </p:txBody>
        </p:sp>
        <p:pic>
          <p:nvPicPr>
            <p:cNvPr id="7" name="Graphic 6" descr="Lightbulb and gear with solid fill">
              <a:extLst>
                <a:ext uri="{FF2B5EF4-FFF2-40B4-BE49-F238E27FC236}">
                  <a16:creationId xmlns:a16="http://schemas.microsoft.com/office/drawing/2014/main" id="{77C3B7C7-87C5-284A-32EB-EB825A7919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28764" y="678445"/>
              <a:ext cx="204999" cy="204999"/>
            </a:xfrm>
            <a:prstGeom prst="rect">
              <a:avLst/>
            </a:prstGeom>
          </p:spPr>
        </p:pic>
      </p:grpSp>
    </p:spTree>
    <p:extLst>
      <p:ext uri="{BB962C8B-B14F-4D97-AF65-F5344CB8AC3E}">
        <p14:creationId xmlns:p14="http://schemas.microsoft.com/office/powerpoint/2010/main" val="326945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AC5EF-2A59-9F3C-6056-50EA85225CC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FCA84C3-4664-7B63-42D4-500A8F338806}"/>
              </a:ext>
            </a:extLst>
          </p:cNvPr>
          <p:cNvSpPr>
            <a:spLocks noGrp="1"/>
          </p:cNvSpPr>
          <p:nvPr>
            <p:ph type="title"/>
          </p:nvPr>
        </p:nvSpPr>
        <p:spPr>
          <a:xfrm>
            <a:off x="1747776" y="365125"/>
            <a:ext cx="9606023" cy="914400"/>
          </a:xfrm>
        </p:spPr>
        <p:txBody>
          <a:bodyPr anchor="t">
            <a:normAutofit/>
          </a:bodyPr>
          <a:lstStyle/>
          <a:p>
            <a:r>
              <a:rPr lang="en-US" sz="3700">
                <a:latin typeface="Gill Sans MT" panose="020B0502020104020203" pitchFamily="34" charset="0"/>
              </a:rPr>
              <a:t>Take action to address rumors</a:t>
            </a:r>
          </a:p>
        </p:txBody>
      </p:sp>
      <p:sp>
        <p:nvSpPr>
          <p:cNvPr id="5" name="Slide Number Placeholder 4">
            <a:extLst>
              <a:ext uri="{FF2B5EF4-FFF2-40B4-BE49-F238E27FC236}">
                <a16:creationId xmlns:a16="http://schemas.microsoft.com/office/drawing/2014/main" id="{93384675-7DBE-82C3-4D27-CD6200020677}"/>
              </a:ext>
            </a:extLst>
          </p:cNvPr>
          <p:cNvSpPr>
            <a:spLocks noGrp="1"/>
          </p:cNvSpPr>
          <p:nvPr>
            <p:ph type="sldNum" sz="quarter" idx="12"/>
          </p:nvPr>
        </p:nvSpPr>
        <p:spPr/>
        <p:txBody>
          <a:bodyPr anchor="ctr">
            <a:normAutofit/>
          </a:bodyPr>
          <a:lstStyle/>
          <a:p>
            <a:pPr>
              <a:spcAft>
                <a:spcPts val="600"/>
              </a:spcAft>
            </a:pPr>
            <a:fld id="{F7013289-FD22-E848-BC13-D8FFC3676169}" type="slidenum">
              <a:rPr lang="en-US" smtClean="0"/>
              <a:pPr>
                <a:spcAft>
                  <a:spcPts val="600"/>
                </a:spcAft>
              </a:pPr>
              <a:t>47</a:t>
            </a:fld>
            <a:endParaRPr lang="en-US"/>
          </a:p>
        </p:txBody>
      </p:sp>
      <p:sp>
        <p:nvSpPr>
          <p:cNvPr id="9" name="Arrow: Pentagon 8">
            <a:extLst>
              <a:ext uri="{FF2B5EF4-FFF2-40B4-BE49-F238E27FC236}">
                <a16:creationId xmlns:a16="http://schemas.microsoft.com/office/drawing/2014/main" id="{5EDE7E2F-10A3-2D6E-9036-358C0F499FE9}"/>
              </a:ext>
            </a:extLst>
          </p:cNvPr>
          <p:cNvSpPr/>
          <p:nvPr/>
        </p:nvSpPr>
        <p:spPr>
          <a:xfrm>
            <a:off x="0" y="405634"/>
            <a:ext cx="1585732" cy="607148"/>
          </a:xfrm>
          <a:prstGeom prst="homePlate">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Gill Sans MT" panose="020B0502020104020203" pitchFamily="34" charset="0"/>
              </a:rPr>
              <a:t>STEP 2</a:t>
            </a:r>
          </a:p>
        </p:txBody>
      </p:sp>
      <p:sp>
        <p:nvSpPr>
          <p:cNvPr id="2" name="Title 5">
            <a:extLst>
              <a:ext uri="{FF2B5EF4-FFF2-40B4-BE49-F238E27FC236}">
                <a16:creationId xmlns:a16="http://schemas.microsoft.com/office/drawing/2014/main" id="{0911E54C-A029-0F5F-80BA-7DBFFF4578F1}"/>
              </a:ext>
            </a:extLst>
          </p:cNvPr>
          <p:cNvSpPr txBox="1">
            <a:spLocks/>
          </p:cNvSpPr>
          <p:nvPr/>
        </p:nvSpPr>
        <p:spPr>
          <a:xfrm>
            <a:off x="1747777" y="1015234"/>
            <a:ext cx="9768066" cy="44780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0" kern="1200">
                <a:solidFill>
                  <a:srgbClr val="0072CE"/>
                </a:solidFill>
                <a:latin typeface="Arial" panose="020B0604020202020204" pitchFamily="34" charset="0"/>
                <a:ea typeface="+mj-ea"/>
                <a:cs typeface="Arial" panose="020B0604020202020204" pitchFamily="34" charset="0"/>
              </a:defRPr>
            </a:lvl1pPr>
          </a:lstStyle>
          <a:p>
            <a:r>
              <a:rPr lang="en-US" sz="2400">
                <a:solidFill>
                  <a:schemeClr val="accent2"/>
                </a:solidFill>
                <a:latin typeface="Gill Sans MT" panose="020B0502020104020203" pitchFamily="34" charset="0"/>
              </a:rPr>
              <a:t>Choose strategic ways to frame your messages</a:t>
            </a:r>
          </a:p>
        </p:txBody>
      </p:sp>
      <p:grpSp>
        <p:nvGrpSpPr>
          <p:cNvPr id="37" name="Group 36" descr="orange circle with a black icon of a speech bubble with fire">
            <a:extLst>
              <a:ext uri="{FF2B5EF4-FFF2-40B4-BE49-F238E27FC236}">
                <a16:creationId xmlns:a16="http://schemas.microsoft.com/office/drawing/2014/main" id="{88BBFFF7-D813-9BC2-8B3A-36223472F9FD}"/>
              </a:ext>
            </a:extLst>
          </p:cNvPr>
          <p:cNvGrpSpPr/>
          <p:nvPr/>
        </p:nvGrpSpPr>
        <p:grpSpPr>
          <a:xfrm>
            <a:off x="1292177" y="1913693"/>
            <a:ext cx="4563874" cy="985145"/>
            <a:chOff x="1292177" y="1913693"/>
            <a:chExt cx="4563874" cy="985145"/>
          </a:xfrm>
        </p:grpSpPr>
        <p:grpSp>
          <p:nvGrpSpPr>
            <p:cNvPr id="11" name="Group 10">
              <a:extLst>
                <a:ext uri="{FF2B5EF4-FFF2-40B4-BE49-F238E27FC236}">
                  <a16:creationId xmlns:a16="http://schemas.microsoft.com/office/drawing/2014/main" id="{23C05E91-52FF-FD9E-AE73-97DFF895E3F4}"/>
                </a:ext>
              </a:extLst>
            </p:cNvPr>
            <p:cNvGrpSpPr/>
            <p:nvPr/>
          </p:nvGrpSpPr>
          <p:grpSpPr>
            <a:xfrm>
              <a:off x="1292177" y="1913694"/>
              <a:ext cx="914400" cy="914400"/>
              <a:chOff x="1293779" y="1929634"/>
              <a:chExt cx="914400" cy="914400"/>
            </a:xfrm>
          </p:grpSpPr>
          <p:sp>
            <p:nvSpPr>
              <p:cNvPr id="7" name="Oval 6">
                <a:extLst>
                  <a:ext uri="{FF2B5EF4-FFF2-40B4-BE49-F238E27FC236}">
                    <a16:creationId xmlns:a16="http://schemas.microsoft.com/office/drawing/2014/main" id="{22CAB967-818F-8B45-8E32-4594EA5F3C25}"/>
                  </a:ext>
                </a:extLst>
              </p:cNvPr>
              <p:cNvSpPr/>
              <p:nvPr/>
            </p:nvSpPr>
            <p:spPr>
              <a:xfrm>
                <a:off x="1293779" y="1929634"/>
                <a:ext cx="914400" cy="914400"/>
              </a:xfrm>
              <a:prstGeom prst="ellipse">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Comment Fire with solid fill">
                <a:extLst>
                  <a:ext uri="{FF2B5EF4-FFF2-40B4-BE49-F238E27FC236}">
                    <a16:creationId xmlns:a16="http://schemas.microsoft.com/office/drawing/2014/main" id="{2B63A379-4C85-493E-151B-52A7865535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7874" y="2052852"/>
                <a:ext cx="719806" cy="719806"/>
              </a:xfrm>
              <a:prstGeom prst="rect">
                <a:avLst/>
              </a:prstGeom>
            </p:spPr>
          </p:pic>
        </p:grpSp>
        <p:sp>
          <p:nvSpPr>
            <p:cNvPr id="18" name="Content Placeholder 14">
              <a:extLst>
                <a:ext uri="{FF2B5EF4-FFF2-40B4-BE49-F238E27FC236}">
                  <a16:creationId xmlns:a16="http://schemas.microsoft.com/office/drawing/2014/main" id="{2608CE3F-169B-6612-EC93-3F3E523BDB69}"/>
                </a:ext>
              </a:extLst>
            </p:cNvPr>
            <p:cNvSpPr txBox="1">
              <a:spLocks/>
            </p:cNvSpPr>
            <p:nvPr/>
          </p:nvSpPr>
          <p:spPr>
            <a:xfrm>
              <a:off x="2302274" y="1913693"/>
              <a:ext cx="3553777" cy="9851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latin typeface="Gill Sans MT" panose="020B0502020104020203" pitchFamily="34" charset="0"/>
                </a:rPr>
                <a:t>Moral reframing  </a:t>
              </a:r>
            </a:p>
            <a:p>
              <a:pPr marL="0" indent="0">
                <a:buFont typeface="Arial" panose="020B0604020202020204" pitchFamily="34" charset="0"/>
                <a:buNone/>
              </a:pPr>
              <a:r>
                <a:rPr lang="en-US" sz="1600">
                  <a:solidFill>
                    <a:srgbClr val="0033A1"/>
                  </a:solidFill>
                  <a:latin typeface="Gill Sans MT" panose="020B0502020104020203" pitchFamily="34" charset="0"/>
                </a:rPr>
                <a:t>Align messages with your target audiences’ motivations and moral values</a:t>
              </a:r>
              <a:r>
                <a:rPr lang="en-US" sz="1600">
                  <a:latin typeface="Gill Sans MT" panose="020B0502020104020203" pitchFamily="34" charset="0"/>
                </a:rPr>
                <a:t>.</a:t>
              </a:r>
            </a:p>
          </p:txBody>
        </p:sp>
      </p:grpSp>
      <p:grpSp>
        <p:nvGrpSpPr>
          <p:cNvPr id="38" name="Group 37" descr="orange circle with a black icon of a speech bubble with fire">
            <a:extLst>
              <a:ext uri="{FF2B5EF4-FFF2-40B4-BE49-F238E27FC236}">
                <a16:creationId xmlns:a16="http://schemas.microsoft.com/office/drawing/2014/main" id="{BDB27B42-E706-0D08-2BCD-5CAD8C255DCB}"/>
              </a:ext>
            </a:extLst>
          </p:cNvPr>
          <p:cNvGrpSpPr/>
          <p:nvPr/>
        </p:nvGrpSpPr>
        <p:grpSpPr>
          <a:xfrm>
            <a:off x="1293779" y="3294566"/>
            <a:ext cx="4562272" cy="985145"/>
            <a:chOff x="1293779" y="3294566"/>
            <a:chExt cx="4562272" cy="985145"/>
          </a:xfrm>
        </p:grpSpPr>
        <p:grpSp>
          <p:nvGrpSpPr>
            <p:cNvPr id="12" name="Group 11">
              <a:extLst>
                <a:ext uri="{FF2B5EF4-FFF2-40B4-BE49-F238E27FC236}">
                  <a16:creationId xmlns:a16="http://schemas.microsoft.com/office/drawing/2014/main" id="{894EE684-F752-1DD6-84F4-BF1E350DD62F}"/>
                </a:ext>
              </a:extLst>
            </p:cNvPr>
            <p:cNvGrpSpPr/>
            <p:nvPr/>
          </p:nvGrpSpPr>
          <p:grpSpPr>
            <a:xfrm>
              <a:off x="1293779" y="3294566"/>
              <a:ext cx="914400" cy="914400"/>
              <a:chOff x="1293779" y="1929634"/>
              <a:chExt cx="914400" cy="914400"/>
            </a:xfrm>
          </p:grpSpPr>
          <p:sp>
            <p:nvSpPr>
              <p:cNvPr id="13" name="Oval 12">
                <a:extLst>
                  <a:ext uri="{FF2B5EF4-FFF2-40B4-BE49-F238E27FC236}">
                    <a16:creationId xmlns:a16="http://schemas.microsoft.com/office/drawing/2014/main" id="{94EF86D3-AC33-BEB3-A355-71BBFB1184CB}"/>
                  </a:ext>
                </a:extLst>
              </p:cNvPr>
              <p:cNvSpPr/>
              <p:nvPr/>
            </p:nvSpPr>
            <p:spPr>
              <a:xfrm>
                <a:off x="1293779" y="1929634"/>
                <a:ext cx="914400" cy="914400"/>
              </a:xfrm>
              <a:prstGeom prst="ellipse">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Comment Fire with solid fill">
                <a:extLst>
                  <a:ext uri="{FF2B5EF4-FFF2-40B4-BE49-F238E27FC236}">
                    <a16:creationId xmlns:a16="http://schemas.microsoft.com/office/drawing/2014/main" id="{6944D607-9092-4CF6-8F23-998A888D0F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7874" y="2052852"/>
                <a:ext cx="719806" cy="719806"/>
              </a:xfrm>
              <a:prstGeom prst="rect">
                <a:avLst/>
              </a:prstGeom>
            </p:spPr>
          </p:pic>
        </p:grpSp>
        <p:sp>
          <p:nvSpPr>
            <p:cNvPr id="20" name="Content Placeholder 14">
              <a:extLst>
                <a:ext uri="{FF2B5EF4-FFF2-40B4-BE49-F238E27FC236}">
                  <a16:creationId xmlns:a16="http://schemas.microsoft.com/office/drawing/2014/main" id="{E5F45A73-5396-7886-3F5E-03ED34C5F6AA}"/>
                </a:ext>
              </a:extLst>
            </p:cNvPr>
            <p:cNvSpPr txBox="1">
              <a:spLocks/>
            </p:cNvSpPr>
            <p:nvPr/>
          </p:nvSpPr>
          <p:spPr>
            <a:xfrm>
              <a:off x="2302274" y="3294566"/>
              <a:ext cx="3553777" cy="9851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latin typeface="Gill Sans MT" panose="020B0502020104020203" pitchFamily="34" charset="0"/>
                </a:rPr>
                <a:t>Gain framing</a:t>
              </a:r>
            </a:p>
            <a:p>
              <a:pPr marL="0" indent="0">
                <a:buFont typeface="Arial" panose="020B0604020202020204" pitchFamily="34" charset="0"/>
                <a:buNone/>
              </a:pPr>
              <a:r>
                <a:rPr lang="en-US" sz="1600">
                  <a:solidFill>
                    <a:srgbClr val="0033A1"/>
                  </a:solidFill>
                  <a:latin typeface="Gill Sans MT" panose="020B0502020104020203" pitchFamily="34" charset="0"/>
                </a:rPr>
                <a:t>Focus on desirable outcomes or benefits to the audience.</a:t>
              </a:r>
              <a:endParaRPr lang="en-US" sz="1600">
                <a:latin typeface="Gill Sans MT" panose="020B0502020104020203" pitchFamily="34" charset="0"/>
              </a:endParaRPr>
            </a:p>
          </p:txBody>
        </p:sp>
      </p:grpSp>
      <p:grpSp>
        <p:nvGrpSpPr>
          <p:cNvPr id="39" name="Group 38" descr="orange circle with a black icon of a speech bubble with fire">
            <a:extLst>
              <a:ext uri="{FF2B5EF4-FFF2-40B4-BE49-F238E27FC236}">
                <a16:creationId xmlns:a16="http://schemas.microsoft.com/office/drawing/2014/main" id="{3FFAA501-65E5-1B0B-00B2-C690085B19FB}"/>
              </a:ext>
            </a:extLst>
          </p:cNvPr>
          <p:cNvGrpSpPr/>
          <p:nvPr/>
        </p:nvGrpSpPr>
        <p:grpSpPr>
          <a:xfrm>
            <a:off x="1290576" y="4675438"/>
            <a:ext cx="4565475" cy="914400"/>
            <a:chOff x="1290576" y="4675438"/>
            <a:chExt cx="4565475" cy="914400"/>
          </a:xfrm>
        </p:grpSpPr>
        <p:grpSp>
          <p:nvGrpSpPr>
            <p:cNvPr id="15" name="Group 14">
              <a:extLst>
                <a:ext uri="{FF2B5EF4-FFF2-40B4-BE49-F238E27FC236}">
                  <a16:creationId xmlns:a16="http://schemas.microsoft.com/office/drawing/2014/main" id="{114E49DA-D11F-F5E2-24D9-968ADDB05304}"/>
                </a:ext>
              </a:extLst>
            </p:cNvPr>
            <p:cNvGrpSpPr/>
            <p:nvPr/>
          </p:nvGrpSpPr>
          <p:grpSpPr>
            <a:xfrm>
              <a:off x="1290576" y="4675438"/>
              <a:ext cx="914400" cy="914400"/>
              <a:chOff x="1293779" y="1929634"/>
              <a:chExt cx="914400" cy="914400"/>
            </a:xfrm>
          </p:grpSpPr>
          <p:sp>
            <p:nvSpPr>
              <p:cNvPr id="16" name="Oval 15">
                <a:extLst>
                  <a:ext uri="{FF2B5EF4-FFF2-40B4-BE49-F238E27FC236}">
                    <a16:creationId xmlns:a16="http://schemas.microsoft.com/office/drawing/2014/main" id="{848DD25E-E3DE-16F1-BB8D-0990AD9BF6FB}"/>
                  </a:ext>
                </a:extLst>
              </p:cNvPr>
              <p:cNvSpPr/>
              <p:nvPr/>
            </p:nvSpPr>
            <p:spPr>
              <a:xfrm>
                <a:off x="1293779" y="1929634"/>
                <a:ext cx="914400" cy="914400"/>
              </a:xfrm>
              <a:prstGeom prst="ellipse">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Comment Fire with solid fill">
                <a:extLst>
                  <a:ext uri="{FF2B5EF4-FFF2-40B4-BE49-F238E27FC236}">
                    <a16:creationId xmlns:a16="http://schemas.microsoft.com/office/drawing/2014/main" id="{E7E6C704-FDA4-608C-C3DA-61BBBBE79F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7874" y="2052852"/>
                <a:ext cx="719806" cy="719806"/>
              </a:xfrm>
              <a:prstGeom prst="rect">
                <a:avLst/>
              </a:prstGeom>
            </p:spPr>
          </p:pic>
        </p:grpSp>
        <p:sp>
          <p:nvSpPr>
            <p:cNvPr id="21" name="Content Placeholder 14">
              <a:extLst>
                <a:ext uri="{FF2B5EF4-FFF2-40B4-BE49-F238E27FC236}">
                  <a16:creationId xmlns:a16="http://schemas.microsoft.com/office/drawing/2014/main" id="{C905A935-6AF2-8C11-6A7B-529207584DE8}"/>
                </a:ext>
              </a:extLst>
            </p:cNvPr>
            <p:cNvSpPr txBox="1">
              <a:spLocks/>
            </p:cNvSpPr>
            <p:nvPr/>
          </p:nvSpPr>
          <p:spPr>
            <a:xfrm>
              <a:off x="2302274" y="4798656"/>
              <a:ext cx="3553777" cy="72340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latin typeface="Gill Sans MT" panose="020B0502020104020203" pitchFamily="34" charset="0"/>
                </a:rPr>
                <a:t>Self-oriented framing</a:t>
              </a:r>
            </a:p>
            <a:p>
              <a:pPr marL="0" indent="0">
                <a:buFont typeface="Arial" panose="020B0604020202020204" pitchFamily="34" charset="0"/>
                <a:buNone/>
              </a:pPr>
              <a:r>
                <a:rPr lang="en-US" sz="1600">
                  <a:solidFill>
                    <a:srgbClr val="0033A1"/>
                  </a:solidFill>
                  <a:latin typeface="Gill Sans MT" panose="020B0502020104020203" pitchFamily="34" charset="0"/>
                </a:rPr>
                <a:t>Appeal to self-serving benefits.</a:t>
              </a:r>
              <a:endParaRPr lang="en-US" sz="1600">
                <a:latin typeface="Gill Sans MT" panose="020B0502020104020203" pitchFamily="34" charset="0"/>
              </a:endParaRPr>
            </a:p>
          </p:txBody>
        </p:sp>
      </p:grpSp>
      <p:grpSp>
        <p:nvGrpSpPr>
          <p:cNvPr id="40" name="Group 39" descr="orange circle with a black icon of a speech bubble with fire">
            <a:extLst>
              <a:ext uri="{FF2B5EF4-FFF2-40B4-BE49-F238E27FC236}">
                <a16:creationId xmlns:a16="http://schemas.microsoft.com/office/drawing/2014/main" id="{C1292DBB-3B28-4FFF-FEAE-0FCFDC2B1871}"/>
              </a:ext>
            </a:extLst>
          </p:cNvPr>
          <p:cNvGrpSpPr/>
          <p:nvPr/>
        </p:nvGrpSpPr>
        <p:grpSpPr>
          <a:xfrm>
            <a:off x="6335951" y="1910131"/>
            <a:ext cx="4563874" cy="985145"/>
            <a:chOff x="6335951" y="1910131"/>
            <a:chExt cx="4563874" cy="985145"/>
          </a:xfrm>
        </p:grpSpPr>
        <p:grpSp>
          <p:nvGrpSpPr>
            <p:cNvPr id="22" name="Group 21">
              <a:extLst>
                <a:ext uri="{FF2B5EF4-FFF2-40B4-BE49-F238E27FC236}">
                  <a16:creationId xmlns:a16="http://schemas.microsoft.com/office/drawing/2014/main" id="{CC16CDE5-EF5F-3B96-D2D6-AAE62FAA8394}"/>
                </a:ext>
              </a:extLst>
            </p:cNvPr>
            <p:cNvGrpSpPr/>
            <p:nvPr/>
          </p:nvGrpSpPr>
          <p:grpSpPr>
            <a:xfrm>
              <a:off x="6335951" y="1910132"/>
              <a:ext cx="914400" cy="914400"/>
              <a:chOff x="1293779" y="1929634"/>
              <a:chExt cx="914400" cy="914400"/>
            </a:xfrm>
          </p:grpSpPr>
          <p:sp>
            <p:nvSpPr>
              <p:cNvPr id="23" name="Oval 22">
                <a:extLst>
                  <a:ext uri="{FF2B5EF4-FFF2-40B4-BE49-F238E27FC236}">
                    <a16:creationId xmlns:a16="http://schemas.microsoft.com/office/drawing/2014/main" id="{31EE569A-A25A-34AF-4754-2D0CCE7D9704}"/>
                  </a:ext>
                </a:extLst>
              </p:cNvPr>
              <p:cNvSpPr/>
              <p:nvPr/>
            </p:nvSpPr>
            <p:spPr>
              <a:xfrm>
                <a:off x="1293779" y="1929634"/>
                <a:ext cx="914400" cy="914400"/>
              </a:xfrm>
              <a:prstGeom prst="ellipse">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Comment Fire with solid fill">
                <a:extLst>
                  <a:ext uri="{FF2B5EF4-FFF2-40B4-BE49-F238E27FC236}">
                    <a16:creationId xmlns:a16="http://schemas.microsoft.com/office/drawing/2014/main" id="{6E8035AE-A60F-710F-122A-F8D8704915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7874" y="2052852"/>
                <a:ext cx="719806" cy="719806"/>
              </a:xfrm>
              <a:prstGeom prst="rect">
                <a:avLst/>
              </a:prstGeom>
            </p:spPr>
          </p:pic>
        </p:grpSp>
        <p:sp>
          <p:nvSpPr>
            <p:cNvPr id="34" name="Content Placeholder 14">
              <a:extLst>
                <a:ext uri="{FF2B5EF4-FFF2-40B4-BE49-F238E27FC236}">
                  <a16:creationId xmlns:a16="http://schemas.microsoft.com/office/drawing/2014/main" id="{0DCA1D91-6875-5A5C-ABF8-C624D31BA997}"/>
                </a:ext>
              </a:extLst>
            </p:cNvPr>
            <p:cNvSpPr txBox="1">
              <a:spLocks/>
            </p:cNvSpPr>
            <p:nvPr/>
          </p:nvSpPr>
          <p:spPr>
            <a:xfrm>
              <a:off x="7346048" y="1910131"/>
              <a:ext cx="3553777" cy="9851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latin typeface="Gill Sans MT" panose="020B0502020104020203" pitchFamily="34" charset="0"/>
                </a:rPr>
                <a:t>Promotion framing  </a:t>
              </a:r>
            </a:p>
            <a:p>
              <a:pPr marL="0" indent="0">
                <a:buFont typeface="Arial" panose="020B0604020202020204" pitchFamily="34" charset="0"/>
                <a:buNone/>
              </a:pPr>
              <a:r>
                <a:rPr lang="en-US" sz="1600">
                  <a:solidFill>
                    <a:srgbClr val="0033A1"/>
                  </a:solidFill>
                  <a:latin typeface="Gill Sans MT" panose="020B0502020104020203" pitchFamily="34" charset="0"/>
                </a:rPr>
                <a:t>Appeal to improving a positive outcome during crisis</a:t>
              </a:r>
              <a:r>
                <a:rPr lang="en-US" sz="1600">
                  <a:latin typeface="Gill Sans MT" panose="020B0502020104020203" pitchFamily="34" charset="0"/>
                </a:rPr>
                <a:t>.</a:t>
              </a:r>
            </a:p>
          </p:txBody>
        </p:sp>
      </p:grpSp>
      <p:grpSp>
        <p:nvGrpSpPr>
          <p:cNvPr id="41" name="Group 40" descr="orange circle with a black icon of a speech bubble with fire">
            <a:extLst>
              <a:ext uri="{FF2B5EF4-FFF2-40B4-BE49-F238E27FC236}">
                <a16:creationId xmlns:a16="http://schemas.microsoft.com/office/drawing/2014/main" id="{07ACBD63-A84E-5E12-4AC7-FB8703953BE5}"/>
              </a:ext>
            </a:extLst>
          </p:cNvPr>
          <p:cNvGrpSpPr/>
          <p:nvPr/>
        </p:nvGrpSpPr>
        <p:grpSpPr>
          <a:xfrm>
            <a:off x="6337553" y="3291004"/>
            <a:ext cx="4562272" cy="985145"/>
            <a:chOff x="6337553" y="3291004"/>
            <a:chExt cx="4562272" cy="985145"/>
          </a:xfrm>
        </p:grpSpPr>
        <p:grpSp>
          <p:nvGrpSpPr>
            <p:cNvPr id="27" name="Group 26">
              <a:extLst>
                <a:ext uri="{FF2B5EF4-FFF2-40B4-BE49-F238E27FC236}">
                  <a16:creationId xmlns:a16="http://schemas.microsoft.com/office/drawing/2014/main" id="{B44EC90B-650B-D0BB-D60D-DAFA33005448}"/>
                </a:ext>
              </a:extLst>
            </p:cNvPr>
            <p:cNvGrpSpPr/>
            <p:nvPr/>
          </p:nvGrpSpPr>
          <p:grpSpPr>
            <a:xfrm>
              <a:off x="6337553" y="3291004"/>
              <a:ext cx="914400" cy="914400"/>
              <a:chOff x="1293779" y="1929634"/>
              <a:chExt cx="914400" cy="914400"/>
            </a:xfrm>
          </p:grpSpPr>
          <p:sp>
            <p:nvSpPr>
              <p:cNvPr id="29" name="Oval 28">
                <a:extLst>
                  <a:ext uri="{FF2B5EF4-FFF2-40B4-BE49-F238E27FC236}">
                    <a16:creationId xmlns:a16="http://schemas.microsoft.com/office/drawing/2014/main" id="{7568CBA9-566A-95F2-1909-1D1B00E85A03}"/>
                  </a:ext>
                </a:extLst>
              </p:cNvPr>
              <p:cNvSpPr/>
              <p:nvPr/>
            </p:nvSpPr>
            <p:spPr>
              <a:xfrm>
                <a:off x="1293779" y="1929634"/>
                <a:ext cx="914400" cy="914400"/>
              </a:xfrm>
              <a:prstGeom prst="ellipse">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descr="Comment Fire with solid fill">
                <a:extLst>
                  <a:ext uri="{FF2B5EF4-FFF2-40B4-BE49-F238E27FC236}">
                    <a16:creationId xmlns:a16="http://schemas.microsoft.com/office/drawing/2014/main" id="{5362093A-3ED0-BD00-FE9F-1762F127B0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7874" y="2052852"/>
                <a:ext cx="719806" cy="719806"/>
              </a:xfrm>
              <a:prstGeom prst="rect">
                <a:avLst/>
              </a:prstGeom>
            </p:spPr>
          </p:pic>
        </p:grpSp>
        <p:sp>
          <p:nvSpPr>
            <p:cNvPr id="35" name="Content Placeholder 14">
              <a:extLst>
                <a:ext uri="{FF2B5EF4-FFF2-40B4-BE49-F238E27FC236}">
                  <a16:creationId xmlns:a16="http://schemas.microsoft.com/office/drawing/2014/main" id="{154BF4A7-8B31-EADA-68C6-723FB54FC6DD}"/>
                </a:ext>
              </a:extLst>
            </p:cNvPr>
            <p:cNvSpPr txBox="1">
              <a:spLocks/>
            </p:cNvSpPr>
            <p:nvPr/>
          </p:nvSpPr>
          <p:spPr>
            <a:xfrm>
              <a:off x="7346048" y="3291004"/>
              <a:ext cx="3553777" cy="9851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latin typeface="Gill Sans MT" panose="020B0502020104020203" pitchFamily="34" charset="0"/>
                </a:rPr>
                <a:t>Prevention framing</a:t>
              </a:r>
            </a:p>
            <a:p>
              <a:pPr marL="0" indent="0">
                <a:buFont typeface="Arial" panose="020B0604020202020204" pitchFamily="34" charset="0"/>
                <a:buNone/>
              </a:pPr>
              <a:r>
                <a:rPr lang="en-US" sz="1600">
                  <a:solidFill>
                    <a:srgbClr val="0033A1"/>
                  </a:solidFill>
                  <a:latin typeface="Gill Sans MT" panose="020B0502020104020203" pitchFamily="34" charset="0"/>
                </a:rPr>
                <a:t>Appeal to preventing a negative outcome during non-crisis times</a:t>
              </a:r>
              <a:endParaRPr lang="en-US" sz="1600">
                <a:latin typeface="Gill Sans MT" panose="020B0502020104020203" pitchFamily="34" charset="0"/>
              </a:endParaRPr>
            </a:p>
          </p:txBody>
        </p:sp>
      </p:grpSp>
      <p:grpSp>
        <p:nvGrpSpPr>
          <p:cNvPr id="42" name="Group 41" descr="orange circle with a black icon of a speech bubble with fire">
            <a:extLst>
              <a:ext uri="{FF2B5EF4-FFF2-40B4-BE49-F238E27FC236}">
                <a16:creationId xmlns:a16="http://schemas.microsoft.com/office/drawing/2014/main" id="{9F1A88ED-8577-8E13-C7F1-87C524B67E80}"/>
              </a:ext>
            </a:extLst>
          </p:cNvPr>
          <p:cNvGrpSpPr/>
          <p:nvPr/>
        </p:nvGrpSpPr>
        <p:grpSpPr>
          <a:xfrm>
            <a:off x="6334350" y="4671876"/>
            <a:ext cx="4565475" cy="945543"/>
            <a:chOff x="6334350" y="4671876"/>
            <a:chExt cx="4565475" cy="945543"/>
          </a:xfrm>
        </p:grpSpPr>
        <p:grpSp>
          <p:nvGrpSpPr>
            <p:cNvPr id="31" name="Group 30">
              <a:extLst>
                <a:ext uri="{FF2B5EF4-FFF2-40B4-BE49-F238E27FC236}">
                  <a16:creationId xmlns:a16="http://schemas.microsoft.com/office/drawing/2014/main" id="{38656628-A387-FEF3-FEDD-D953F1FA7D65}"/>
                </a:ext>
              </a:extLst>
            </p:cNvPr>
            <p:cNvGrpSpPr/>
            <p:nvPr/>
          </p:nvGrpSpPr>
          <p:grpSpPr>
            <a:xfrm>
              <a:off x="6334350" y="4671876"/>
              <a:ext cx="914400" cy="914400"/>
              <a:chOff x="1293779" y="1929634"/>
              <a:chExt cx="914400" cy="914400"/>
            </a:xfrm>
          </p:grpSpPr>
          <p:sp>
            <p:nvSpPr>
              <p:cNvPr id="32" name="Oval 31">
                <a:extLst>
                  <a:ext uri="{FF2B5EF4-FFF2-40B4-BE49-F238E27FC236}">
                    <a16:creationId xmlns:a16="http://schemas.microsoft.com/office/drawing/2014/main" id="{0E233C56-577B-309F-B652-0D2E1EC1CD04}"/>
                  </a:ext>
                </a:extLst>
              </p:cNvPr>
              <p:cNvSpPr/>
              <p:nvPr/>
            </p:nvSpPr>
            <p:spPr>
              <a:xfrm>
                <a:off x="1293779" y="1929634"/>
                <a:ext cx="914400" cy="914400"/>
              </a:xfrm>
              <a:prstGeom prst="ellipse">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descr="Comment Fire with solid fill">
                <a:extLst>
                  <a:ext uri="{FF2B5EF4-FFF2-40B4-BE49-F238E27FC236}">
                    <a16:creationId xmlns:a16="http://schemas.microsoft.com/office/drawing/2014/main" id="{C57F5E2D-2E9D-6C62-2702-E9C6502296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7874" y="2052852"/>
                <a:ext cx="719806" cy="719806"/>
              </a:xfrm>
              <a:prstGeom prst="rect">
                <a:avLst/>
              </a:prstGeom>
            </p:spPr>
          </p:pic>
        </p:grpSp>
        <p:sp>
          <p:nvSpPr>
            <p:cNvPr id="36" name="Content Placeholder 14">
              <a:extLst>
                <a:ext uri="{FF2B5EF4-FFF2-40B4-BE49-F238E27FC236}">
                  <a16:creationId xmlns:a16="http://schemas.microsoft.com/office/drawing/2014/main" id="{EC7A7B76-3887-33B8-3C4E-4F7BA2DA6635}"/>
                </a:ext>
              </a:extLst>
            </p:cNvPr>
            <p:cNvSpPr txBox="1">
              <a:spLocks/>
            </p:cNvSpPr>
            <p:nvPr/>
          </p:nvSpPr>
          <p:spPr>
            <a:xfrm>
              <a:off x="7346048" y="4703019"/>
              <a:ext cx="3553777" cy="9144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latin typeface="Gill Sans MT" panose="020B0502020104020203" pitchFamily="34" charset="0"/>
                </a:rPr>
                <a:t>Health consequences framing</a:t>
              </a:r>
            </a:p>
            <a:p>
              <a:pPr marL="0" indent="0">
                <a:buFont typeface="Arial" panose="020B0604020202020204" pitchFamily="34" charset="0"/>
                <a:buNone/>
              </a:pPr>
              <a:r>
                <a:rPr lang="en-US" sz="1600">
                  <a:solidFill>
                    <a:srgbClr val="0033A1"/>
                  </a:solidFill>
                  <a:latin typeface="Gill Sans MT" panose="020B0502020104020203" pitchFamily="34" charset="0"/>
                </a:rPr>
                <a:t>Appeal to health-related consequences of changing behavior.</a:t>
              </a:r>
              <a:endParaRPr lang="en-US" sz="1600">
                <a:latin typeface="Gill Sans MT" panose="020B0502020104020203" pitchFamily="34" charset="0"/>
              </a:endParaRPr>
            </a:p>
          </p:txBody>
        </p:sp>
      </p:grpSp>
    </p:spTree>
    <p:extLst>
      <p:ext uri="{BB962C8B-B14F-4D97-AF65-F5344CB8AC3E}">
        <p14:creationId xmlns:p14="http://schemas.microsoft.com/office/powerpoint/2010/main" val="295887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C58A2-5736-372D-5B54-2511B730813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11ACA64-FBB9-810C-9393-CBF1FDC47AF6}"/>
              </a:ext>
            </a:extLst>
          </p:cNvPr>
          <p:cNvSpPr>
            <a:spLocks noGrp="1"/>
          </p:cNvSpPr>
          <p:nvPr>
            <p:ph type="title"/>
          </p:nvPr>
        </p:nvSpPr>
        <p:spPr>
          <a:xfrm>
            <a:off x="1747776" y="365125"/>
            <a:ext cx="9606023" cy="914400"/>
          </a:xfrm>
        </p:spPr>
        <p:txBody>
          <a:bodyPr anchor="t">
            <a:normAutofit/>
          </a:bodyPr>
          <a:lstStyle/>
          <a:p>
            <a:r>
              <a:rPr lang="en-US" sz="3700">
                <a:latin typeface="Gill Sans MT" panose="020B0502020104020203" pitchFamily="34" charset="0"/>
              </a:rPr>
              <a:t>Take action to address rumors</a:t>
            </a:r>
          </a:p>
        </p:txBody>
      </p:sp>
      <p:sp>
        <p:nvSpPr>
          <p:cNvPr id="5" name="Slide Number Placeholder 4">
            <a:extLst>
              <a:ext uri="{FF2B5EF4-FFF2-40B4-BE49-F238E27FC236}">
                <a16:creationId xmlns:a16="http://schemas.microsoft.com/office/drawing/2014/main" id="{12FAF57B-6F0E-FAB4-0760-2F77F47ECBBD}"/>
              </a:ext>
            </a:extLst>
          </p:cNvPr>
          <p:cNvSpPr>
            <a:spLocks noGrp="1"/>
          </p:cNvSpPr>
          <p:nvPr>
            <p:ph type="sldNum" sz="quarter" idx="12"/>
          </p:nvPr>
        </p:nvSpPr>
        <p:spPr/>
        <p:txBody>
          <a:bodyPr anchor="ctr">
            <a:normAutofit/>
          </a:bodyPr>
          <a:lstStyle/>
          <a:p>
            <a:pPr>
              <a:spcAft>
                <a:spcPts val="600"/>
              </a:spcAft>
            </a:pPr>
            <a:fld id="{F7013289-FD22-E848-BC13-D8FFC3676169}" type="slidenum">
              <a:rPr lang="en-US" smtClean="0"/>
              <a:pPr>
                <a:spcAft>
                  <a:spcPts val="600"/>
                </a:spcAft>
              </a:pPr>
              <a:t>48</a:t>
            </a:fld>
            <a:endParaRPr lang="en-US"/>
          </a:p>
        </p:txBody>
      </p:sp>
      <p:sp>
        <p:nvSpPr>
          <p:cNvPr id="9" name="Arrow: Pentagon 8">
            <a:extLst>
              <a:ext uri="{FF2B5EF4-FFF2-40B4-BE49-F238E27FC236}">
                <a16:creationId xmlns:a16="http://schemas.microsoft.com/office/drawing/2014/main" id="{707A850B-1610-1BCD-33D6-CA93D5F08FD1}"/>
              </a:ext>
            </a:extLst>
          </p:cNvPr>
          <p:cNvSpPr/>
          <p:nvPr/>
        </p:nvSpPr>
        <p:spPr>
          <a:xfrm>
            <a:off x="0" y="405634"/>
            <a:ext cx="1585732" cy="607148"/>
          </a:xfrm>
          <a:prstGeom prst="homePlate">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Gill Sans MT" panose="020B0502020104020203" pitchFamily="34" charset="0"/>
              </a:rPr>
              <a:t>STEP 2</a:t>
            </a:r>
          </a:p>
        </p:txBody>
      </p:sp>
      <p:sp>
        <p:nvSpPr>
          <p:cNvPr id="2" name="Title 5">
            <a:extLst>
              <a:ext uri="{FF2B5EF4-FFF2-40B4-BE49-F238E27FC236}">
                <a16:creationId xmlns:a16="http://schemas.microsoft.com/office/drawing/2014/main" id="{85F9A390-80C4-B333-E1AC-2578C62A758E}"/>
              </a:ext>
            </a:extLst>
          </p:cNvPr>
          <p:cNvSpPr txBox="1">
            <a:spLocks/>
          </p:cNvSpPr>
          <p:nvPr/>
        </p:nvSpPr>
        <p:spPr>
          <a:xfrm>
            <a:off x="1747777" y="1015234"/>
            <a:ext cx="9768066" cy="44780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0" kern="1200">
                <a:solidFill>
                  <a:srgbClr val="0072CE"/>
                </a:solidFill>
                <a:latin typeface="Arial" panose="020B0604020202020204" pitchFamily="34" charset="0"/>
                <a:ea typeface="+mj-ea"/>
                <a:cs typeface="Arial" panose="020B0604020202020204" pitchFamily="34" charset="0"/>
              </a:defRPr>
            </a:lvl1pPr>
          </a:lstStyle>
          <a:p>
            <a:r>
              <a:rPr lang="en-US" sz="2400">
                <a:solidFill>
                  <a:schemeClr val="accent2"/>
                </a:solidFill>
                <a:latin typeface="Gill Sans MT" panose="020B0502020104020203" pitchFamily="34" charset="0"/>
              </a:rPr>
              <a:t>Navigating uncertainty</a:t>
            </a:r>
          </a:p>
        </p:txBody>
      </p:sp>
      <p:sp>
        <p:nvSpPr>
          <p:cNvPr id="10" name="Rectangle 9">
            <a:extLst>
              <a:ext uri="{FF2B5EF4-FFF2-40B4-BE49-F238E27FC236}">
                <a16:creationId xmlns:a16="http://schemas.microsoft.com/office/drawing/2014/main" id="{0A30B83D-5FB9-F34E-ABCE-2E465C8E28F1}"/>
              </a:ext>
            </a:extLst>
          </p:cNvPr>
          <p:cNvSpPr/>
          <p:nvPr/>
        </p:nvSpPr>
        <p:spPr>
          <a:xfrm>
            <a:off x="1062182" y="1889246"/>
            <a:ext cx="4250575" cy="447806"/>
          </a:xfrm>
          <a:prstGeom prst="rect">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Gill Sans MT" panose="020B0502020104020203" pitchFamily="34" charset="0"/>
              </a:rPr>
              <a:t>ACKNOWLEDGE UNCERTAINTY</a:t>
            </a:r>
          </a:p>
        </p:txBody>
      </p:sp>
      <p:sp>
        <p:nvSpPr>
          <p:cNvPr id="11" name="Rectangle 10">
            <a:extLst>
              <a:ext uri="{FF2B5EF4-FFF2-40B4-BE49-F238E27FC236}">
                <a16:creationId xmlns:a16="http://schemas.microsoft.com/office/drawing/2014/main" id="{C993FE89-AB5A-7407-DF89-711EA2A7D5B1}"/>
              </a:ext>
            </a:extLst>
          </p:cNvPr>
          <p:cNvSpPr/>
          <p:nvPr/>
        </p:nvSpPr>
        <p:spPr>
          <a:xfrm>
            <a:off x="5919409" y="1889498"/>
            <a:ext cx="5210409" cy="447806"/>
          </a:xfrm>
          <a:prstGeom prst="rect">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Gill Sans MT" panose="020B0502020104020203" pitchFamily="34" charset="0"/>
              </a:rPr>
              <a:t>PREPARE AUDIENCES FOR EVOLVING GUIDANCE</a:t>
            </a:r>
          </a:p>
        </p:txBody>
      </p:sp>
      <p:graphicFrame>
        <p:nvGraphicFramePr>
          <p:cNvPr id="13" name="Content Placeholder 2" descr="graphic with 5 gray rectangles for acknowledge uncertainty, with orange icson to the left for each">
            <a:extLst>
              <a:ext uri="{FF2B5EF4-FFF2-40B4-BE49-F238E27FC236}">
                <a16:creationId xmlns:a16="http://schemas.microsoft.com/office/drawing/2014/main" id="{B56D6B9F-BB1C-1B68-7BEB-0C12767D1C6D}"/>
              </a:ext>
            </a:extLst>
          </p:cNvPr>
          <p:cNvGraphicFramePr>
            <a:graphicFrameLocks/>
          </p:cNvGraphicFramePr>
          <p:nvPr>
            <p:extLst>
              <p:ext uri="{D42A27DB-BD31-4B8C-83A1-F6EECF244321}">
                <p14:modId xmlns:p14="http://schemas.microsoft.com/office/powerpoint/2010/main" val="65994100"/>
              </p:ext>
            </p:extLst>
          </p:nvPr>
        </p:nvGraphicFramePr>
        <p:xfrm>
          <a:off x="1062182" y="2546874"/>
          <a:ext cx="4250575" cy="33052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2" name="Group 31" descr="graphic with 5 gray rectangles for prepare audiences for evolving guidance, with orange icson to the left for each">
            <a:extLst>
              <a:ext uri="{FF2B5EF4-FFF2-40B4-BE49-F238E27FC236}">
                <a16:creationId xmlns:a16="http://schemas.microsoft.com/office/drawing/2014/main" id="{C9CFCA90-8453-A6C2-D7D6-E83052146C65}"/>
              </a:ext>
            </a:extLst>
          </p:cNvPr>
          <p:cNvGrpSpPr/>
          <p:nvPr/>
        </p:nvGrpSpPr>
        <p:grpSpPr>
          <a:xfrm>
            <a:off x="5919409" y="2544797"/>
            <a:ext cx="5210409" cy="3302232"/>
            <a:chOff x="5919409" y="2544797"/>
            <a:chExt cx="5210409" cy="3302232"/>
          </a:xfrm>
        </p:grpSpPr>
        <p:grpSp>
          <p:nvGrpSpPr>
            <p:cNvPr id="30" name="Group 29">
              <a:extLst>
                <a:ext uri="{FF2B5EF4-FFF2-40B4-BE49-F238E27FC236}">
                  <a16:creationId xmlns:a16="http://schemas.microsoft.com/office/drawing/2014/main" id="{18B745CD-2871-08CC-27C5-F361AB12D3C8}"/>
                </a:ext>
              </a:extLst>
            </p:cNvPr>
            <p:cNvGrpSpPr/>
            <p:nvPr/>
          </p:nvGrpSpPr>
          <p:grpSpPr>
            <a:xfrm>
              <a:off x="5919409" y="2544797"/>
              <a:ext cx="5210409" cy="903372"/>
              <a:chOff x="5919409" y="2544797"/>
              <a:chExt cx="5210409" cy="903372"/>
            </a:xfrm>
          </p:grpSpPr>
          <p:sp>
            <p:nvSpPr>
              <p:cNvPr id="16" name="Rectangle: Rounded Corners 15">
                <a:extLst>
                  <a:ext uri="{FF2B5EF4-FFF2-40B4-BE49-F238E27FC236}">
                    <a16:creationId xmlns:a16="http://schemas.microsoft.com/office/drawing/2014/main" id="{9F57F211-D9AE-A271-89DF-E91AD776E69C}"/>
                  </a:ext>
                </a:extLst>
              </p:cNvPr>
              <p:cNvSpPr/>
              <p:nvPr/>
            </p:nvSpPr>
            <p:spPr>
              <a:xfrm>
                <a:off x="5919409" y="2544797"/>
                <a:ext cx="5210409" cy="903372"/>
              </a:xfrm>
              <a:prstGeom prst="roundRect">
                <a:avLst>
                  <a:gd name="adj" fmla="val 10000"/>
                </a:avLst>
              </a:prstGeom>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7" name="Rectangle 16" descr="Rollercoaster Down with solid fill">
                <a:extLst>
                  <a:ext uri="{FF2B5EF4-FFF2-40B4-BE49-F238E27FC236}">
                    <a16:creationId xmlns:a16="http://schemas.microsoft.com/office/drawing/2014/main" id="{091EE2DF-BC9C-85DA-4A25-3F13F9858A8C}"/>
                  </a:ext>
                </a:extLst>
              </p:cNvPr>
              <p:cNvSpPr/>
              <p:nvPr/>
            </p:nvSpPr>
            <p:spPr>
              <a:xfrm>
                <a:off x="6083166" y="2858981"/>
                <a:ext cx="298031" cy="297740"/>
              </a:xfrm>
              <a:prstGeom prst="rect">
                <a:avLst/>
              </a:prstGeom>
              <a:blipFill>
                <a:blip r:embed="rId8">
                  <a:extLst>
                    <a:ext uri="{96DAC541-7B7A-43D3-8B79-37D633B846F1}">
                      <asvg:svgBlip xmlns:asvg="http://schemas.microsoft.com/office/drawing/2016/SVG/main" r:embed="rId9"/>
                    </a:ext>
                  </a:extLst>
                </a:blip>
                <a:srcRect/>
                <a:stretch>
                  <a:fillRect/>
                </a:stretch>
              </a:blip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8" name="Freeform: Shape 17">
                <a:extLst>
                  <a:ext uri="{FF2B5EF4-FFF2-40B4-BE49-F238E27FC236}">
                    <a16:creationId xmlns:a16="http://schemas.microsoft.com/office/drawing/2014/main" id="{1A3E98CB-C151-548C-DC4A-3934669FE10B}"/>
                  </a:ext>
                </a:extLst>
              </p:cNvPr>
              <p:cNvSpPr/>
              <p:nvPr/>
            </p:nvSpPr>
            <p:spPr>
              <a:xfrm>
                <a:off x="6544955" y="2666600"/>
                <a:ext cx="4519347" cy="659766"/>
              </a:xfrm>
              <a:custGeom>
                <a:avLst/>
                <a:gdLst>
                  <a:gd name="connsiteX0" fmla="*/ 0 w 4519347"/>
                  <a:gd name="connsiteY0" fmla="*/ 0 h 659766"/>
                  <a:gd name="connsiteX1" fmla="*/ 4519347 w 4519347"/>
                  <a:gd name="connsiteY1" fmla="*/ 0 h 659766"/>
                  <a:gd name="connsiteX2" fmla="*/ 4519347 w 4519347"/>
                  <a:gd name="connsiteY2" fmla="*/ 659766 h 659766"/>
                  <a:gd name="connsiteX3" fmla="*/ 0 w 4519347"/>
                  <a:gd name="connsiteY3" fmla="*/ 659766 h 659766"/>
                  <a:gd name="connsiteX4" fmla="*/ 0 w 4519347"/>
                  <a:gd name="connsiteY4" fmla="*/ 0 h 659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347" h="659766">
                    <a:moveTo>
                      <a:pt x="0" y="0"/>
                    </a:moveTo>
                    <a:lnTo>
                      <a:pt x="4519347" y="0"/>
                    </a:lnTo>
                    <a:lnTo>
                      <a:pt x="4519347" y="659766"/>
                    </a:lnTo>
                    <a:lnTo>
                      <a:pt x="0" y="6597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9825" tIns="69825" rIns="69825" bIns="69825" numCol="1" spcCol="1270" anchor="ctr" anchorCtr="0">
                <a:noAutofit/>
              </a:bodyPr>
              <a:lstStyle/>
              <a:p>
                <a:pPr marL="0" lvl="0" indent="0" algn="l" defTabSz="622300">
                  <a:lnSpc>
                    <a:spcPct val="100000"/>
                  </a:lnSpc>
                  <a:spcBef>
                    <a:spcPct val="0"/>
                  </a:spcBef>
                  <a:spcAft>
                    <a:spcPct val="35000"/>
                  </a:spcAft>
                  <a:buNone/>
                </a:pPr>
                <a:r>
                  <a:rPr lang="en-US" sz="1400" kern="1200">
                    <a:latin typeface="Gill Sans MT" panose="020B0502020104020203" pitchFamily="34" charset="0"/>
                  </a:rPr>
                  <a:t>Set expectations early that current guidance are based on the best available information, but changes will likely occur as the situation evolves</a:t>
                </a:r>
              </a:p>
            </p:txBody>
          </p:sp>
        </p:grpSp>
        <p:grpSp>
          <p:nvGrpSpPr>
            <p:cNvPr id="31" name="Group 30">
              <a:extLst>
                <a:ext uri="{FF2B5EF4-FFF2-40B4-BE49-F238E27FC236}">
                  <a16:creationId xmlns:a16="http://schemas.microsoft.com/office/drawing/2014/main" id="{9B1F6978-9879-0B27-0B3E-35690F875F90}"/>
                </a:ext>
              </a:extLst>
            </p:cNvPr>
            <p:cNvGrpSpPr/>
            <p:nvPr/>
          </p:nvGrpSpPr>
          <p:grpSpPr>
            <a:xfrm>
              <a:off x="5919409" y="3617457"/>
              <a:ext cx="5210409" cy="702905"/>
              <a:chOff x="5919409" y="3491307"/>
              <a:chExt cx="5210409" cy="702905"/>
            </a:xfrm>
          </p:grpSpPr>
          <p:sp>
            <p:nvSpPr>
              <p:cNvPr id="19" name="Rectangle: Rounded Corners 18">
                <a:extLst>
                  <a:ext uri="{FF2B5EF4-FFF2-40B4-BE49-F238E27FC236}">
                    <a16:creationId xmlns:a16="http://schemas.microsoft.com/office/drawing/2014/main" id="{E2C9CC22-DD6D-384C-4705-9BA667405EA0}"/>
                  </a:ext>
                </a:extLst>
              </p:cNvPr>
              <p:cNvSpPr/>
              <p:nvPr/>
            </p:nvSpPr>
            <p:spPr>
              <a:xfrm>
                <a:off x="5919409" y="3491307"/>
                <a:ext cx="5210409" cy="702905"/>
              </a:xfrm>
              <a:prstGeom prst="roundRect">
                <a:avLst>
                  <a:gd name="adj" fmla="val 10000"/>
                </a:avLst>
              </a:prstGeom>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0" name="Rectangle 19" descr="Playbook with solid fill">
                <a:extLst>
                  <a:ext uri="{FF2B5EF4-FFF2-40B4-BE49-F238E27FC236}">
                    <a16:creationId xmlns:a16="http://schemas.microsoft.com/office/drawing/2014/main" id="{764A5060-0A65-8718-295A-24B2C703A8DD}"/>
                  </a:ext>
                </a:extLst>
              </p:cNvPr>
              <p:cNvSpPr/>
              <p:nvPr/>
            </p:nvSpPr>
            <p:spPr>
              <a:xfrm>
                <a:off x="6092614" y="3693889"/>
                <a:ext cx="298031" cy="297740"/>
              </a:xfrm>
              <a:prstGeom prst="rect">
                <a:avLst/>
              </a:prstGeom>
              <a:blipFill>
                <a:blip r:embed="rId10">
                  <a:extLst>
                    <a:ext uri="{96DAC541-7B7A-43D3-8B79-37D633B846F1}">
                      <asvg:svgBlip xmlns:asvg="http://schemas.microsoft.com/office/drawing/2016/SVG/main" r:embed="rId11"/>
                    </a:ext>
                  </a:extLst>
                </a:blip>
                <a:srcRect/>
                <a:stretch>
                  <a:fillRect/>
                </a:stretch>
              </a:blip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1" name="Freeform: Shape 20">
                <a:extLst>
                  <a:ext uri="{FF2B5EF4-FFF2-40B4-BE49-F238E27FC236}">
                    <a16:creationId xmlns:a16="http://schemas.microsoft.com/office/drawing/2014/main" id="{A5CBD1BB-4164-8DD2-6409-18299B97E3FE}"/>
                  </a:ext>
                </a:extLst>
              </p:cNvPr>
              <p:cNvSpPr/>
              <p:nvPr/>
            </p:nvSpPr>
            <p:spPr>
              <a:xfrm>
                <a:off x="6544955" y="3491308"/>
                <a:ext cx="4519347" cy="659766"/>
              </a:xfrm>
              <a:custGeom>
                <a:avLst/>
                <a:gdLst>
                  <a:gd name="connsiteX0" fmla="*/ 0 w 4519347"/>
                  <a:gd name="connsiteY0" fmla="*/ 0 h 659766"/>
                  <a:gd name="connsiteX1" fmla="*/ 4519347 w 4519347"/>
                  <a:gd name="connsiteY1" fmla="*/ 0 h 659766"/>
                  <a:gd name="connsiteX2" fmla="*/ 4519347 w 4519347"/>
                  <a:gd name="connsiteY2" fmla="*/ 659766 h 659766"/>
                  <a:gd name="connsiteX3" fmla="*/ 0 w 4519347"/>
                  <a:gd name="connsiteY3" fmla="*/ 659766 h 659766"/>
                  <a:gd name="connsiteX4" fmla="*/ 0 w 4519347"/>
                  <a:gd name="connsiteY4" fmla="*/ 0 h 659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347" h="659766">
                    <a:moveTo>
                      <a:pt x="0" y="0"/>
                    </a:moveTo>
                    <a:lnTo>
                      <a:pt x="4519347" y="0"/>
                    </a:lnTo>
                    <a:lnTo>
                      <a:pt x="4519347" y="659766"/>
                    </a:lnTo>
                    <a:lnTo>
                      <a:pt x="0" y="6597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9825" tIns="69825" rIns="69825" bIns="69825" numCol="1" spcCol="1270" anchor="ctr" anchorCtr="0">
                <a:noAutofit/>
              </a:bodyPr>
              <a:lstStyle/>
              <a:p>
                <a:pPr marL="0" lvl="0" indent="0" algn="l" defTabSz="622300">
                  <a:lnSpc>
                    <a:spcPct val="100000"/>
                  </a:lnSpc>
                  <a:spcBef>
                    <a:spcPct val="0"/>
                  </a:spcBef>
                  <a:spcAft>
                    <a:spcPct val="35000"/>
                  </a:spcAft>
                  <a:buNone/>
                </a:pPr>
                <a:r>
                  <a:rPr lang="en-US" sz="1400" kern="1200">
                    <a:latin typeface="Gill Sans MT" panose="020B0502020104020203" pitchFamily="34" charset="0"/>
                  </a:rPr>
                  <a:t>Develop processes and plans for communicating changes in a timely and transparent way</a:t>
                </a:r>
              </a:p>
            </p:txBody>
          </p:sp>
        </p:grpSp>
        <p:grpSp>
          <p:nvGrpSpPr>
            <p:cNvPr id="29" name="Group 28">
              <a:extLst>
                <a:ext uri="{FF2B5EF4-FFF2-40B4-BE49-F238E27FC236}">
                  <a16:creationId xmlns:a16="http://schemas.microsoft.com/office/drawing/2014/main" id="{3E233F62-D042-CEEC-3244-D885960EC37D}"/>
                </a:ext>
              </a:extLst>
            </p:cNvPr>
            <p:cNvGrpSpPr/>
            <p:nvPr/>
          </p:nvGrpSpPr>
          <p:grpSpPr>
            <a:xfrm>
              <a:off x="5919409" y="4489650"/>
              <a:ext cx="5210409" cy="646746"/>
              <a:chOff x="5919409" y="4316016"/>
              <a:chExt cx="5210409" cy="646746"/>
            </a:xfrm>
          </p:grpSpPr>
          <p:sp>
            <p:nvSpPr>
              <p:cNvPr id="22" name="Rectangle: Rounded Corners 21">
                <a:extLst>
                  <a:ext uri="{FF2B5EF4-FFF2-40B4-BE49-F238E27FC236}">
                    <a16:creationId xmlns:a16="http://schemas.microsoft.com/office/drawing/2014/main" id="{45A8C82F-F409-1B3A-E499-FB092548C06C}"/>
                  </a:ext>
                </a:extLst>
              </p:cNvPr>
              <p:cNvSpPr/>
              <p:nvPr/>
            </p:nvSpPr>
            <p:spPr>
              <a:xfrm>
                <a:off x="5919409" y="4316016"/>
                <a:ext cx="5210409" cy="646746"/>
              </a:xfrm>
              <a:prstGeom prst="roundRect">
                <a:avLst>
                  <a:gd name="adj" fmla="val 10000"/>
                </a:avLst>
              </a:prstGeom>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3" name="Rectangle 22" descr="Daily calendar with solid fill">
                <a:extLst>
                  <a:ext uri="{FF2B5EF4-FFF2-40B4-BE49-F238E27FC236}">
                    <a16:creationId xmlns:a16="http://schemas.microsoft.com/office/drawing/2014/main" id="{DB4A4408-23AE-801B-FAA1-69EB1310430F}"/>
                  </a:ext>
                </a:extLst>
              </p:cNvPr>
              <p:cNvSpPr/>
              <p:nvPr/>
            </p:nvSpPr>
            <p:spPr>
              <a:xfrm>
                <a:off x="6083166" y="4478186"/>
                <a:ext cx="298031" cy="297740"/>
              </a:xfrm>
              <a:prstGeom prst="rect">
                <a:avLst/>
              </a:prstGeom>
              <a:blipFill>
                <a:blip r:embed="rId12">
                  <a:extLst>
                    <a:ext uri="{96DAC541-7B7A-43D3-8B79-37D633B846F1}">
                      <asvg:svgBlip xmlns:asvg="http://schemas.microsoft.com/office/drawing/2016/SVG/main" r:embed="rId13"/>
                    </a:ext>
                  </a:extLst>
                </a:blip>
                <a:srcRect/>
                <a:stretch>
                  <a:fillRect/>
                </a:stretch>
              </a:blip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4" name="Freeform: Shape 23">
                <a:extLst>
                  <a:ext uri="{FF2B5EF4-FFF2-40B4-BE49-F238E27FC236}">
                    <a16:creationId xmlns:a16="http://schemas.microsoft.com/office/drawing/2014/main" id="{2C0EF4C9-9E45-3895-7F78-025CF88D6937}"/>
                  </a:ext>
                </a:extLst>
              </p:cNvPr>
              <p:cNvSpPr/>
              <p:nvPr/>
            </p:nvSpPr>
            <p:spPr>
              <a:xfrm>
                <a:off x="6544955" y="4325252"/>
                <a:ext cx="4519347" cy="603608"/>
              </a:xfrm>
              <a:custGeom>
                <a:avLst/>
                <a:gdLst>
                  <a:gd name="connsiteX0" fmla="*/ 0 w 4519347"/>
                  <a:gd name="connsiteY0" fmla="*/ 0 h 659766"/>
                  <a:gd name="connsiteX1" fmla="*/ 4519347 w 4519347"/>
                  <a:gd name="connsiteY1" fmla="*/ 0 h 659766"/>
                  <a:gd name="connsiteX2" fmla="*/ 4519347 w 4519347"/>
                  <a:gd name="connsiteY2" fmla="*/ 659766 h 659766"/>
                  <a:gd name="connsiteX3" fmla="*/ 0 w 4519347"/>
                  <a:gd name="connsiteY3" fmla="*/ 659766 h 659766"/>
                  <a:gd name="connsiteX4" fmla="*/ 0 w 4519347"/>
                  <a:gd name="connsiteY4" fmla="*/ 0 h 659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347" h="659766">
                    <a:moveTo>
                      <a:pt x="0" y="0"/>
                    </a:moveTo>
                    <a:lnTo>
                      <a:pt x="4519347" y="0"/>
                    </a:lnTo>
                    <a:lnTo>
                      <a:pt x="4519347" y="659766"/>
                    </a:lnTo>
                    <a:lnTo>
                      <a:pt x="0" y="6597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9825" tIns="69825" rIns="69825" bIns="69825" numCol="1" spcCol="1270" anchor="ctr" anchorCtr="0">
                <a:noAutofit/>
              </a:bodyPr>
              <a:lstStyle/>
              <a:p>
                <a:pPr marL="0" lvl="0" indent="0" algn="l" defTabSz="622300">
                  <a:lnSpc>
                    <a:spcPct val="100000"/>
                  </a:lnSpc>
                  <a:spcBef>
                    <a:spcPct val="0"/>
                  </a:spcBef>
                  <a:spcAft>
                    <a:spcPct val="35000"/>
                  </a:spcAft>
                  <a:buNone/>
                </a:pPr>
                <a:r>
                  <a:rPr lang="en-US" sz="1400" kern="1200">
                    <a:latin typeface="Gill Sans MT" panose="020B0502020104020203" pitchFamily="34" charset="0"/>
                  </a:rPr>
                  <a:t>Establish a regular cadence for communication</a:t>
                </a:r>
              </a:p>
            </p:txBody>
          </p:sp>
        </p:grpSp>
        <p:grpSp>
          <p:nvGrpSpPr>
            <p:cNvPr id="28" name="Group 27">
              <a:extLst>
                <a:ext uri="{FF2B5EF4-FFF2-40B4-BE49-F238E27FC236}">
                  <a16:creationId xmlns:a16="http://schemas.microsoft.com/office/drawing/2014/main" id="{3CBF30F8-2CF4-E6D4-2617-374D41A5A973}"/>
                </a:ext>
              </a:extLst>
            </p:cNvPr>
            <p:cNvGrpSpPr/>
            <p:nvPr/>
          </p:nvGrpSpPr>
          <p:grpSpPr>
            <a:xfrm>
              <a:off x="5919409" y="5305683"/>
              <a:ext cx="5210409" cy="541346"/>
              <a:chOff x="5919409" y="5140724"/>
              <a:chExt cx="5210409" cy="541346"/>
            </a:xfrm>
          </p:grpSpPr>
          <p:sp>
            <p:nvSpPr>
              <p:cNvPr id="25" name="Rectangle: Rounded Corners 24">
                <a:extLst>
                  <a:ext uri="{FF2B5EF4-FFF2-40B4-BE49-F238E27FC236}">
                    <a16:creationId xmlns:a16="http://schemas.microsoft.com/office/drawing/2014/main" id="{7F9232EF-E503-9F52-F20C-76F6BFBBEC66}"/>
                  </a:ext>
                </a:extLst>
              </p:cNvPr>
              <p:cNvSpPr/>
              <p:nvPr/>
            </p:nvSpPr>
            <p:spPr>
              <a:xfrm>
                <a:off x="5919409" y="5140724"/>
                <a:ext cx="5210409" cy="541346"/>
              </a:xfrm>
              <a:prstGeom prst="roundRect">
                <a:avLst>
                  <a:gd name="adj" fmla="val 10000"/>
                </a:avLst>
              </a:prstGeom>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6" name="Rectangle 25" descr="Repeat with solid fill">
                <a:extLst>
                  <a:ext uri="{FF2B5EF4-FFF2-40B4-BE49-F238E27FC236}">
                    <a16:creationId xmlns:a16="http://schemas.microsoft.com/office/drawing/2014/main" id="{5060B917-E8F0-EE18-F302-A42FC5C5FADE}"/>
                  </a:ext>
                </a:extLst>
              </p:cNvPr>
              <p:cNvSpPr/>
              <p:nvPr/>
            </p:nvSpPr>
            <p:spPr>
              <a:xfrm>
                <a:off x="6083166" y="5262527"/>
                <a:ext cx="298031" cy="297740"/>
              </a:xfrm>
              <a:prstGeom prst="rect">
                <a:avLst/>
              </a:prstGeom>
              <a:blipFill>
                <a:blip r:embed="rId14">
                  <a:extLst>
                    <a:ext uri="{96DAC541-7B7A-43D3-8B79-37D633B846F1}">
                      <asvg:svgBlip xmlns:asvg="http://schemas.microsoft.com/office/drawing/2016/SVG/main" r:embed="rId15"/>
                    </a:ext>
                  </a:extLst>
                </a:blip>
                <a:srcRect/>
                <a:stretch>
                  <a:fillRect/>
                </a:stretch>
              </a:blip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7" name="Freeform: Shape 26">
                <a:extLst>
                  <a:ext uri="{FF2B5EF4-FFF2-40B4-BE49-F238E27FC236}">
                    <a16:creationId xmlns:a16="http://schemas.microsoft.com/office/drawing/2014/main" id="{11F16054-3A5C-5333-539C-3542539A0896}"/>
                  </a:ext>
                </a:extLst>
              </p:cNvPr>
              <p:cNvSpPr/>
              <p:nvPr/>
            </p:nvSpPr>
            <p:spPr>
              <a:xfrm>
                <a:off x="6544955" y="5140724"/>
                <a:ext cx="4519347" cy="541346"/>
              </a:xfrm>
              <a:custGeom>
                <a:avLst/>
                <a:gdLst>
                  <a:gd name="connsiteX0" fmla="*/ 0 w 4519347"/>
                  <a:gd name="connsiteY0" fmla="*/ 0 h 659766"/>
                  <a:gd name="connsiteX1" fmla="*/ 4519347 w 4519347"/>
                  <a:gd name="connsiteY1" fmla="*/ 0 h 659766"/>
                  <a:gd name="connsiteX2" fmla="*/ 4519347 w 4519347"/>
                  <a:gd name="connsiteY2" fmla="*/ 659766 h 659766"/>
                  <a:gd name="connsiteX3" fmla="*/ 0 w 4519347"/>
                  <a:gd name="connsiteY3" fmla="*/ 659766 h 659766"/>
                  <a:gd name="connsiteX4" fmla="*/ 0 w 4519347"/>
                  <a:gd name="connsiteY4" fmla="*/ 0 h 659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347" h="659766">
                    <a:moveTo>
                      <a:pt x="0" y="0"/>
                    </a:moveTo>
                    <a:lnTo>
                      <a:pt x="4519347" y="0"/>
                    </a:lnTo>
                    <a:lnTo>
                      <a:pt x="4519347" y="659766"/>
                    </a:lnTo>
                    <a:lnTo>
                      <a:pt x="0" y="6597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9825" tIns="69825" rIns="69825" bIns="69825" numCol="1" spcCol="1270" anchor="ctr" anchorCtr="0">
                <a:noAutofit/>
              </a:bodyPr>
              <a:lstStyle/>
              <a:p>
                <a:pPr marL="0" lvl="0" indent="0" algn="l" defTabSz="622300">
                  <a:lnSpc>
                    <a:spcPct val="100000"/>
                  </a:lnSpc>
                  <a:spcBef>
                    <a:spcPct val="0"/>
                  </a:spcBef>
                  <a:spcAft>
                    <a:spcPct val="35000"/>
                  </a:spcAft>
                  <a:buNone/>
                </a:pPr>
                <a:r>
                  <a:rPr lang="en-US" sz="1400" kern="1200">
                    <a:latin typeface="Gill Sans MT" panose="020B0502020104020203" pitchFamily="34" charset="0"/>
                  </a:rPr>
                  <a:t>Repeat your main messages</a:t>
                </a:r>
              </a:p>
            </p:txBody>
          </p:sp>
        </p:grpSp>
      </p:grpSp>
    </p:spTree>
    <p:extLst>
      <p:ext uri="{BB962C8B-B14F-4D97-AF65-F5344CB8AC3E}">
        <p14:creationId xmlns:p14="http://schemas.microsoft.com/office/powerpoint/2010/main" val="143509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0DF20-5917-AFD6-20E8-27A821DC5C7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62DBC2D-89CB-2CD3-20A8-838D57D64357}"/>
              </a:ext>
            </a:extLst>
          </p:cNvPr>
          <p:cNvSpPr>
            <a:spLocks noGrp="1"/>
          </p:cNvSpPr>
          <p:nvPr>
            <p:ph type="title"/>
          </p:nvPr>
        </p:nvSpPr>
        <p:spPr>
          <a:xfrm>
            <a:off x="1747776" y="365125"/>
            <a:ext cx="9606023" cy="914400"/>
          </a:xfrm>
        </p:spPr>
        <p:txBody>
          <a:bodyPr anchor="t">
            <a:normAutofit/>
          </a:bodyPr>
          <a:lstStyle/>
          <a:p>
            <a:r>
              <a:rPr lang="en-US" sz="3700">
                <a:latin typeface="Gill Sans MT" panose="020B0502020104020203" pitchFamily="34" charset="0"/>
              </a:rPr>
              <a:t>Take action to address rumors</a:t>
            </a:r>
          </a:p>
        </p:txBody>
      </p:sp>
      <p:sp>
        <p:nvSpPr>
          <p:cNvPr id="5" name="Slide Number Placeholder 4">
            <a:extLst>
              <a:ext uri="{FF2B5EF4-FFF2-40B4-BE49-F238E27FC236}">
                <a16:creationId xmlns:a16="http://schemas.microsoft.com/office/drawing/2014/main" id="{DB002914-0F1A-A093-5BC0-2292EC80B43A}"/>
              </a:ext>
            </a:extLst>
          </p:cNvPr>
          <p:cNvSpPr>
            <a:spLocks noGrp="1"/>
          </p:cNvSpPr>
          <p:nvPr>
            <p:ph type="sldNum" sz="quarter" idx="12"/>
          </p:nvPr>
        </p:nvSpPr>
        <p:spPr/>
        <p:txBody>
          <a:bodyPr anchor="ctr">
            <a:normAutofit/>
          </a:bodyPr>
          <a:lstStyle/>
          <a:p>
            <a:pPr>
              <a:spcAft>
                <a:spcPts val="600"/>
              </a:spcAft>
            </a:pPr>
            <a:fld id="{F7013289-FD22-E848-BC13-D8FFC3676169}" type="slidenum">
              <a:rPr lang="en-US" smtClean="0"/>
              <a:pPr>
                <a:spcAft>
                  <a:spcPts val="600"/>
                </a:spcAft>
              </a:pPr>
              <a:t>49</a:t>
            </a:fld>
            <a:endParaRPr lang="en-US"/>
          </a:p>
        </p:txBody>
      </p:sp>
      <p:sp>
        <p:nvSpPr>
          <p:cNvPr id="9" name="Arrow: Pentagon 8">
            <a:extLst>
              <a:ext uri="{FF2B5EF4-FFF2-40B4-BE49-F238E27FC236}">
                <a16:creationId xmlns:a16="http://schemas.microsoft.com/office/drawing/2014/main" id="{CEFDD333-366C-E1A3-AB64-4B5E9B44BD9F}"/>
              </a:ext>
            </a:extLst>
          </p:cNvPr>
          <p:cNvSpPr/>
          <p:nvPr/>
        </p:nvSpPr>
        <p:spPr>
          <a:xfrm>
            <a:off x="0" y="405634"/>
            <a:ext cx="1585732" cy="607148"/>
          </a:xfrm>
          <a:prstGeom prst="homePlate">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Gill Sans MT" panose="020B0502020104020203" pitchFamily="34" charset="0"/>
              </a:rPr>
              <a:t>STEP 2</a:t>
            </a:r>
          </a:p>
        </p:txBody>
      </p:sp>
      <p:sp>
        <p:nvSpPr>
          <p:cNvPr id="2" name="Title 5">
            <a:extLst>
              <a:ext uri="{FF2B5EF4-FFF2-40B4-BE49-F238E27FC236}">
                <a16:creationId xmlns:a16="http://schemas.microsoft.com/office/drawing/2014/main" id="{3CD3F153-6FA0-BDFD-3410-745B5A89E12A}"/>
              </a:ext>
            </a:extLst>
          </p:cNvPr>
          <p:cNvSpPr txBox="1">
            <a:spLocks/>
          </p:cNvSpPr>
          <p:nvPr/>
        </p:nvSpPr>
        <p:spPr>
          <a:xfrm>
            <a:off x="1747777" y="1015234"/>
            <a:ext cx="9768066" cy="44780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0" kern="1200">
                <a:solidFill>
                  <a:srgbClr val="0072CE"/>
                </a:solidFill>
                <a:latin typeface="Arial" panose="020B0604020202020204" pitchFamily="34" charset="0"/>
                <a:ea typeface="+mj-ea"/>
                <a:cs typeface="Arial" panose="020B0604020202020204" pitchFamily="34" charset="0"/>
              </a:defRPr>
            </a:lvl1pPr>
          </a:lstStyle>
          <a:p>
            <a:r>
              <a:rPr lang="en-US" sz="2400">
                <a:solidFill>
                  <a:schemeClr val="accent2"/>
                </a:solidFill>
                <a:latin typeface="Gill Sans MT" panose="020B0502020104020203" pitchFamily="34" charset="0"/>
              </a:rPr>
              <a:t>Create and disseminate your messages using good practices</a:t>
            </a:r>
          </a:p>
        </p:txBody>
      </p:sp>
      <p:grpSp>
        <p:nvGrpSpPr>
          <p:cNvPr id="49" name="Group 48" descr="blue rectnagle with “Structure” in white">
            <a:extLst>
              <a:ext uri="{FF2B5EF4-FFF2-40B4-BE49-F238E27FC236}">
                <a16:creationId xmlns:a16="http://schemas.microsoft.com/office/drawing/2014/main" id="{4C38E4FB-7A47-9D02-3D11-8443875DBF43}"/>
              </a:ext>
            </a:extLst>
          </p:cNvPr>
          <p:cNvGrpSpPr/>
          <p:nvPr/>
        </p:nvGrpSpPr>
        <p:grpSpPr>
          <a:xfrm>
            <a:off x="792480" y="2011680"/>
            <a:ext cx="3322320" cy="3205544"/>
            <a:chOff x="792480" y="2011680"/>
            <a:chExt cx="3322320" cy="3205544"/>
          </a:xfrm>
        </p:grpSpPr>
        <p:sp>
          <p:nvSpPr>
            <p:cNvPr id="3" name="Rectangle 2">
              <a:extLst>
                <a:ext uri="{FF2B5EF4-FFF2-40B4-BE49-F238E27FC236}">
                  <a16:creationId xmlns:a16="http://schemas.microsoft.com/office/drawing/2014/main" id="{C19C29F5-C58F-821C-E320-B32C2DBF64EB}"/>
                </a:ext>
              </a:extLst>
            </p:cNvPr>
            <p:cNvSpPr/>
            <p:nvPr/>
          </p:nvSpPr>
          <p:spPr>
            <a:xfrm>
              <a:off x="792480" y="2011680"/>
              <a:ext cx="3322320" cy="447806"/>
            </a:xfrm>
            <a:prstGeom prst="rect">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Gill Sans MT" panose="020B0502020104020203" pitchFamily="34" charset="0"/>
                </a:rPr>
                <a:t>STRUCTURE</a:t>
              </a:r>
            </a:p>
          </p:txBody>
        </p:sp>
        <p:sp>
          <p:nvSpPr>
            <p:cNvPr id="19" name="Content Placeholder 14">
              <a:extLst>
                <a:ext uri="{FF2B5EF4-FFF2-40B4-BE49-F238E27FC236}">
                  <a16:creationId xmlns:a16="http://schemas.microsoft.com/office/drawing/2014/main" id="{048E4966-F27F-7ABD-A7B5-4BCB5A162542}"/>
                </a:ext>
              </a:extLst>
            </p:cNvPr>
            <p:cNvSpPr txBox="1">
              <a:spLocks/>
            </p:cNvSpPr>
            <p:nvPr/>
          </p:nvSpPr>
          <p:spPr>
            <a:xfrm>
              <a:off x="899485" y="2765604"/>
              <a:ext cx="3108310" cy="4478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latin typeface="Gill Sans MT" panose="020B0502020104020203" pitchFamily="34" charset="0"/>
                </a:rPr>
                <a:t>Use a channel-specific template</a:t>
              </a:r>
            </a:p>
          </p:txBody>
        </p:sp>
        <p:sp>
          <p:nvSpPr>
            <p:cNvPr id="25" name="Content Placeholder 14">
              <a:extLst>
                <a:ext uri="{FF2B5EF4-FFF2-40B4-BE49-F238E27FC236}">
                  <a16:creationId xmlns:a16="http://schemas.microsoft.com/office/drawing/2014/main" id="{6E9CD063-7D5A-1268-187C-651AB583DFDB}"/>
                </a:ext>
              </a:extLst>
            </p:cNvPr>
            <p:cNvSpPr txBox="1">
              <a:spLocks/>
            </p:cNvSpPr>
            <p:nvPr/>
          </p:nvSpPr>
          <p:spPr>
            <a:xfrm>
              <a:off x="899485" y="3420686"/>
              <a:ext cx="3108310" cy="9467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a:latin typeface="Gill Sans MT" panose="020B0502020104020203" pitchFamily="34" charset="0"/>
                </a:rPr>
                <a:t>Create a communication format to use during public presentations of information</a:t>
              </a:r>
            </a:p>
          </p:txBody>
        </p:sp>
        <p:sp>
          <p:nvSpPr>
            <p:cNvPr id="26" name="Content Placeholder 14">
              <a:extLst>
                <a:ext uri="{FF2B5EF4-FFF2-40B4-BE49-F238E27FC236}">
                  <a16:creationId xmlns:a16="http://schemas.microsoft.com/office/drawing/2014/main" id="{15E02284-A4E2-7124-C249-F5F0FEAA84B9}"/>
                </a:ext>
              </a:extLst>
            </p:cNvPr>
            <p:cNvSpPr txBox="1">
              <a:spLocks/>
            </p:cNvSpPr>
            <p:nvPr/>
          </p:nvSpPr>
          <p:spPr>
            <a:xfrm>
              <a:off x="899485" y="4503657"/>
              <a:ext cx="3108310" cy="71356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a:latin typeface="Gill Sans MT" panose="020B0502020104020203" pitchFamily="34" charset="0"/>
                </a:rPr>
                <a:t>Succinctly provide action items and key takeaways</a:t>
              </a:r>
            </a:p>
          </p:txBody>
        </p:sp>
      </p:grpSp>
      <p:grpSp>
        <p:nvGrpSpPr>
          <p:cNvPr id="50" name="Group 49" descr="blue rectnagle with “Language” in white">
            <a:extLst>
              <a:ext uri="{FF2B5EF4-FFF2-40B4-BE49-F238E27FC236}">
                <a16:creationId xmlns:a16="http://schemas.microsoft.com/office/drawing/2014/main" id="{73A1E286-1A4F-D422-20D0-2E4DFE7DF7C8}"/>
              </a:ext>
            </a:extLst>
          </p:cNvPr>
          <p:cNvGrpSpPr/>
          <p:nvPr/>
        </p:nvGrpSpPr>
        <p:grpSpPr>
          <a:xfrm>
            <a:off x="4434840" y="2011680"/>
            <a:ext cx="3322320" cy="3560850"/>
            <a:chOff x="4434840" y="2011680"/>
            <a:chExt cx="3322320" cy="3560850"/>
          </a:xfrm>
        </p:grpSpPr>
        <p:sp>
          <p:nvSpPr>
            <p:cNvPr id="4" name="Rectangle 3">
              <a:extLst>
                <a:ext uri="{FF2B5EF4-FFF2-40B4-BE49-F238E27FC236}">
                  <a16:creationId xmlns:a16="http://schemas.microsoft.com/office/drawing/2014/main" id="{55AA9718-EFF8-3D18-873B-A351F059BD32}"/>
                </a:ext>
              </a:extLst>
            </p:cNvPr>
            <p:cNvSpPr/>
            <p:nvPr/>
          </p:nvSpPr>
          <p:spPr>
            <a:xfrm>
              <a:off x="4434840" y="2011680"/>
              <a:ext cx="3322320" cy="447806"/>
            </a:xfrm>
            <a:prstGeom prst="rect">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Gill Sans MT" panose="020B0502020104020203" pitchFamily="34" charset="0"/>
                </a:rPr>
                <a:t>LANGUAGE</a:t>
              </a:r>
            </a:p>
          </p:txBody>
        </p:sp>
        <p:sp>
          <p:nvSpPr>
            <p:cNvPr id="28" name="Content Placeholder 14">
              <a:extLst>
                <a:ext uri="{FF2B5EF4-FFF2-40B4-BE49-F238E27FC236}">
                  <a16:creationId xmlns:a16="http://schemas.microsoft.com/office/drawing/2014/main" id="{E559751E-1902-ECDB-61B9-BC28643EAAF9}"/>
                </a:ext>
              </a:extLst>
            </p:cNvPr>
            <p:cNvSpPr txBox="1">
              <a:spLocks/>
            </p:cNvSpPr>
            <p:nvPr/>
          </p:nvSpPr>
          <p:spPr>
            <a:xfrm>
              <a:off x="4776280" y="2765604"/>
              <a:ext cx="2776598" cy="8400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a:latin typeface="Gill Sans MT" panose="020B0502020104020203" pitchFamily="34" charset="0"/>
                </a:rPr>
                <a:t>Use plain language, short sentences, active voice, and second person POV</a:t>
              </a:r>
            </a:p>
          </p:txBody>
        </p:sp>
        <p:sp>
          <p:nvSpPr>
            <p:cNvPr id="43" name="Content Placeholder 14">
              <a:extLst>
                <a:ext uri="{FF2B5EF4-FFF2-40B4-BE49-F238E27FC236}">
                  <a16:creationId xmlns:a16="http://schemas.microsoft.com/office/drawing/2014/main" id="{89F0A700-8236-1D1B-7414-D3A79DD4E4AA}"/>
                </a:ext>
              </a:extLst>
            </p:cNvPr>
            <p:cNvSpPr txBox="1">
              <a:spLocks/>
            </p:cNvSpPr>
            <p:nvPr/>
          </p:nvSpPr>
          <p:spPr>
            <a:xfrm>
              <a:off x="4776280" y="3915080"/>
              <a:ext cx="2776598" cy="7135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a:latin typeface="Gill Sans MT" panose="020B0502020104020203" pitchFamily="34" charset="0"/>
                </a:rPr>
                <a:t>Say the most important </a:t>
              </a:r>
              <a:br>
                <a:rPr lang="en-US" sz="1800">
                  <a:latin typeface="Gill Sans MT" panose="020B0502020104020203" pitchFamily="34" charset="0"/>
                </a:rPr>
              </a:br>
              <a:r>
                <a:rPr lang="en-US" sz="1800">
                  <a:latin typeface="Gill Sans MT" panose="020B0502020104020203" pitchFamily="34" charset="0"/>
                </a:rPr>
                <a:t>things first</a:t>
              </a:r>
            </a:p>
          </p:txBody>
        </p:sp>
        <p:sp>
          <p:nvSpPr>
            <p:cNvPr id="44" name="Content Placeholder 14">
              <a:extLst>
                <a:ext uri="{FF2B5EF4-FFF2-40B4-BE49-F238E27FC236}">
                  <a16:creationId xmlns:a16="http://schemas.microsoft.com/office/drawing/2014/main" id="{8FF7A5C3-FF60-654D-2637-571FD4A128CC}"/>
                </a:ext>
              </a:extLst>
            </p:cNvPr>
            <p:cNvSpPr txBox="1">
              <a:spLocks/>
            </p:cNvSpPr>
            <p:nvPr/>
          </p:nvSpPr>
          <p:spPr>
            <a:xfrm>
              <a:off x="4776280" y="4732455"/>
              <a:ext cx="2776598" cy="8400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a:latin typeface="Gill Sans MT" panose="020B0502020104020203" pitchFamily="34" charset="0"/>
                </a:rPr>
                <a:t>Provide information in accessible and alternative formats </a:t>
              </a:r>
            </a:p>
          </p:txBody>
        </p:sp>
      </p:grpSp>
      <p:grpSp>
        <p:nvGrpSpPr>
          <p:cNvPr id="51" name="Group 50" descr="blue rectnagle with “Tone &amp; Visuals” in white">
            <a:extLst>
              <a:ext uri="{FF2B5EF4-FFF2-40B4-BE49-F238E27FC236}">
                <a16:creationId xmlns:a16="http://schemas.microsoft.com/office/drawing/2014/main" id="{08367608-3A78-DD85-67D4-E34012B9362A}"/>
              </a:ext>
            </a:extLst>
          </p:cNvPr>
          <p:cNvGrpSpPr/>
          <p:nvPr/>
        </p:nvGrpSpPr>
        <p:grpSpPr>
          <a:xfrm>
            <a:off x="8077199" y="2011680"/>
            <a:ext cx="3367839" cy="3551031"/>
            <a:chOff x="8077199" y="2011680"/>
            <a:chExt cx="3367839" cy="3551031"/>
          </a:xfrm>
        </p:grpSpPr>
        <p:sp>
          <p:nvSpPr>
            <p:cNvPr id="8" name="Rectangle 7">
              <a:extLst>
                <a:ext uri="{FF2B5EF4-FFF2-40B4-BE49-F238E27FC236}">
                  <a16:creationId xmlns:a16="http://schemas.microsoft.com/office/drawing/2014/main" id="{8106D222-2D38-775E-F3BC-0BCAC0EE6C73}"/>
                </a:ext>
              </a:extLst>
            </p:cNvPr>
            <p:cNvSpPr/>
            <p:nvPr/>
          </p:nvSpPr>
          <p:spPr>
            <a:xfrm>
              <a:off x="8077200" y="2011680"/>
              <a:ext cx="3322320" cy="447806"/>
            </a:xfrm>
            <a:prstGeom prst="rect">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Gill Sans MT" panose="020B0502020104020203" pitchFamily="34" charset="0"/>
                </a:rPr>
                <a:t>TONE &amp; VISUALS</a:t>
              </a:r>
            </a:p>
          </p:txBody>
        </p:sp>
        <p:sp>
          <p:nvSpPr>
            <p:cNvPr id="45" name="Content Placeholder 14">
              <a:extLst>
                <a:ext uri="{FF2B5EF4-FFF2-40B4-BE49-F238E27FC236}">
                  <a16:creationId xmlns:a16="http://schemas.microsoft.com/office/drawing/2014/main" id="{BDB38F4D-2258-68D9-1B2B-636DA5E72563}"/>
                </a:ext>
              </a:extLst>
            </p:cNvPr>
            <p:cNvSpPr txBox="1">
              <a:spLocks/>
            </p:cNvSpPr>
            <p:nvPr/>
          </p:nvSpPr>
          <p:spPr>
            <a:xfrm>
              <a:off x="8184205" y="2765603"/>
              <a:ext cx="3108310" cy="66339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a:latin typeface="Gill Sans MT" panose="020B0502020104020203" pitchFamily="34" charset="0"/>
                </a:rPr>
                <a:t>Address claims directly, empathetically, and contextually</a:t>
              </a:r>
            </a:p>
          </p:txBody>
        </p:sp>
        <p:sp>
          <p:nvSpPr>
            <p:cNvPr id="46" name="Content Placeholder 14">
              <a:extLst>
                <a:ext uri="{FF2B5EF4-FFF2-40B4-BE49-F238E27FC236}">
                  <a16:creationId xmlns:a16="http://schemas.microsoft.com/office/drawing/2014/main" id="{0593C630-E71C-5894-707C-42B3F94AE6D7}"/>
                </a:ext>
              </a:extLst>
            </p:cNvPr>
            <p:cNvSpPr txBox="1">
              <a:spLocks/>
            </p:cNvSpPr>
            <p:nvPr/>
          </p:nvSpPr>
          <p:spPr>
            <a:xfrm>
              <a:off x="8077199" y="3581400"/>
              <a:ext cx="3322321" cy="88163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a:latin typeface="Gill Sans MT" panose="020B0502020104020203" pitchFamily="34" charset="0"/>
                </a:rPr>
                <a:t>Use a casual tone to be more approachable or a professional one for more authority</a:t>
              </a:r>
            </a:p>
          </p:txBody>
        </p:sp>
        <p:sp>
          <p:nvSpPr>
            <p:cNvPr id="47" name="Content Placeholder 14">
              <a:extLst>
                <a:ext uri="{FF2B5EF4-FFF2-40B4-BE49-F238E27FC236}">
                  <a16:creationId xmlns:a16="http://schemas.microsoft.com/office/drawing/2014/main" id="{26D1F186-5114-0FC0-DEA6-A60DB71DD97E}"/>
                </a:ext>
              </a:extLst>
            </p:cNvPr>
            <p:cNvSpPr txBox="1">
              <a:spLocks/>
            </p:cNvSpPr>
            <p:nvPr/>
          </p:nvSpPr>
          <p:spPr>
            <a:xfrm>
              <a:off x="8291210" y="4615433"/>
              <a:ext cx="3108310" cy="41021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a:latin typeface="Gill Sans MT" panose="020B0502020104020203" pitchFamily="34" charset="0"/>
                </a:rPr>
                <a:t>Use culturally sensitive humor</a:t>
              </a:r>
            </a:p>
          </p:txBody>
        </p:sp>
        <p:sp>
          <p:nvSpPr>
            <p:cNvPr id="48" name="Content Placeholder 14">
              <a:extLst>
                <a:ext uri="{FF2B5EF4-FFF2-40B4-BE49-F238E27FC236}">
                  <a16:creationId xmlns:a16="http://schemas.microsoft.com/office/drawing/2014/main" id="{F6AC8692-6AD0-AAC7-9B81-7FDEAA8B01A7}"/>
                </a:ext>
              </a:extLst>
            </p:cNvPr>
            <p:cNvSpPr txBox="1">
              <a:spLocks/>
            </p:cNvSpPr>
            <p:nvPr/>
          </p:nvSpPr>
          <p:spPr>
            <a:xfrm>
              <a:off x="8205810" y="5152492"/>
              <a:ext cx="3239228" cy="41021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a:latin typeface="Gill Sans MT" panose="020B0502020104020203" pitchFamily="34" charset="0"/>
                </a:rPr>
                <a:t>Select impactful design elements</a:t>
              </a:r>
            </a:p>
          </p:txBody>
        </p:sp>
      </p:grpSp>
    </p:spTree>
    <p:extLst>
      <p:ext uri="{BB962C8B-B14F-4D97-AF65-F5344CB8AC3E}">
        <p14:creationId xmlns:p14="http://schemas.microsoft.com/office/powerpoint/2010/main" val="70145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descr="This graphic explains the timeline and tasks associated with the rumor management intervention.&#13;&#10;">
            <a:extLst>
              <a:ext uri="{FF2B5EF4-FFF2-40B4-BE49-F238E27FC236}">
                <a16:creationId xmlns:a16="http://schemas.microsoft.com/office/drawing/2014/main" id="{16677FF2-496F-F39B-CE8A-3D8882F9B2E9}"/>
              </a:ext>
            </a:extLst>
          </p:cNvPr>
          <p:cNvGraphicFramePr/>
          <p:nvPr>
            <p:extLst>
              <p:ext uri="{D42A27DB-BD31-4B8C-83A1-F6EECF244321}">
                <p14:modId xmlns:p14="http://schemas.microsoft.com/office/powerpoint/2010/main" val="2509507953"/>
              </p:ext>
            </p:extLst>
          </p:nvPr>
        </p:nvGraphicFramePr>
        <p:xfrm>
          <a:off x="737191" y="648588"/>
          <a:ext cx="10717618" cy="49228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79187138-D096-A865-B7AD-AECEA1CA450E}"/>
              </a:ext>
            </a:extLst>
          </p:cNvPr>
          <p:cNvSpPr>
            <a:spLocks noGrp="1"/>
          </p:cNvSpPr>
          <p:nvPr>
            <p:ph type="title"/>
          </p:nvPr>
        </p:nvSpPr>
        <p:spPr>
          <a:xfrm>
            <a:off x="838200" y="-914400"/>
            <a:ext cx="10515600" cy="914400"/>
          </a:xfrm>
        </p:spPr>
        <p:txBody>
          <a:bodyPr vert="horz" lIns="91440" tIns="45720" rIns="91440" bIns="45720" rtlCol="0" anchor="b" anchorCtr="0">
            <a:normAutofit fontScale="90000"/>
          </a:bodyPr>
          <a:lstStyle/>
          <a:p>
            <a:r>
              <a:rPr lang="en-US" dirty="0"/>
              <a:t>Timeline and tasks associated with the rumor management intervention</a:t>
            </a:r>
          </a:p>
        </p:txBody>
      </p:sp>
    </p:spTree>
    <p:extLst>
      <p:ext uri="{BB962C8B-B14F-4D97-AF65-F5344CB8AC3E}">
        <p14:creationId xmlns:p14="http://schemas.microsoft.com/office/powerpoint/2010/main" val="23707149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E0EE5-B59E-EECC-7212-0C835A1D164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C1BD19A-468C-DD44-AE62-5DE3E4B71259}"/>
              </a:ext>
            </a:extLst>
          </p:cNvPr>
          <p:cNvSpPr>
            <a:spLocks noGrp="1"/>
          </p:cNvSpPr>
          <p:nvPr>
            <p:ph type="title"/>
          </p:nvPr>
        </p:nvSpPr>
        <p:spPr>
          <a:xfrm>
            <a:off x="1747777" y="405634"/>
            <a:ext cx="9980801" cy="607148"/>
          </a:xfrm>
        </p:spPr>
        <p:txBody>
          <a:bodyPr anchor="t">
            <a:normAutofit/>
          </a:bodyPr>
          <a:lstStyle/>
          <a:p>
            <a:r>
              <a:rPr lang="en-US" sz="3700">
                <a:latin typeface="Gill Sans MT" panose="020B0502020104020203" pitchFamily="34" charset="0"/>
              </a:rPr>
              <a:t>ACTIVITY 6</a:t>
            </a:r>
          </a:p>
        </p:txBody>
      </p:sp>
      <p:sp>
        <p:nvSpPr>
          <p:cNvPr id="5" name="Slide Number Placeholder 4">
            <a:extLst>
              <a:ext uri="{FF2B5EF4-FFF2-40B4-BE49-F238E27FC236}">
                <a16:creationId xmlns:a16="http://schemas.microsoft.com/office/drawing/2014/main" id="{A787B665-83FC-36ED-74E0-B6DA65D7FC9F}"/>
              </a:ext>
            </a:extLst>
          </p:cNvPr>
          <p:cNvSpPr>
            <a:spLocks noGrp="1"/>
          </p:cNvSpPr>
          <p:nvPr>
            <p:ph type="sldNum" sz="quarter" idx="12"/>
          </p:nvPr>
        </p:nvSpPr>
        <p:spPr>
          <a:xfrm>
            <a:off x="10435472" y="6450620"/>
            <a:ext cx="918327" cy="365125"/>
          </a:xfrm>
        </p:spPr>
        <p:txBody>
          <a:bodyPr anchor="ctr">
            <a:normAutofit/>
          </a:bodyPr>
          <a:lstStyle/>
          <a:p>
            <a:pPr>
              <a:spcAft>
                <a:spcPts val="600"/>
              </a:spcAft>
            </a:pPr>
            <a:fld id="{F7013289-FD22-E848-BC13-D8FFC3676169}" type="slidenum">
              <a:rPr lang="en-US" smtClean="0"/>
              <a:pPr>
                <a:spcAft>
                  <a:spcPts val="600"/>
                </a:spcAft>
              </a:pPr>
              <a:t>50</a:t>
            </a:fld>
            <a:endParaRPr lang="en-US"/>
          </a:p>
        </p:txBody>
      </p:sp>
      <p:sp>
        <p:nvSpPr>
          <p:cNvPr id="9" name="Arrow: Pentagon 8">
            <a:extLst>
              <a:ext uri="{FF2B5EF4-FFF2-40B4-BE49-F238E27FC236}">
                <a16:creationId xmlns:a16="http://schemas.microsoft.com/office/drawing/2014/main" id="{53753118-6E0A-DC86-C906-03BF23C4195D}"/>
              </a:ext>
              <a:ext uri="{C183D7F6-B498-43B3-948B-1728B52AA6E4}">
                <adec:decorative xmlns:adec="http://schemas.microsoft.com/office/drawing/2017/decorative" val="1"/>
              </a:ext>
            </a:extLst>
          </p:cNvPr>
          <p:cNvSpPr/>
          <p:nvPr/>
        </p:nvSpPr>
        <p:spPr>
          <a:xfrm>
            <a:off x="0" y="405634"/>
            <a:ext cx="1585732" cy="607148"/>
          </a:xfrm>
          <a:prstGeom prst="homePlat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4" name="Content Placeholder 2">
            <a:extLst>
              <a:ext uri="{FF2B5EF4-FFF2-40B4-BE49-F238E27FC236}">
                <a16:creationId xmlns:a16="http://schemas.microsoft.com/office/drawing/2014/main" id="{0FCF8890-564D-4224-A332-4231C9B88471}"/>
              </a:ext>
            </a:extLst>
          </p:cNvPr>
          <p:cNvSpPr>
            <a:spLocks noGrp="1"/>
          </p:cNvSpPr>
          <p:nvPr>
            <p:ph idx="1"/>
          </p:nvPr>
        </p:nvSpPr>
        <p:spPr>
          <a:xfrm>
            <a:off x="1747776" y="1316184"/>
            <a:ext cx="9606023" cy="4837176"/>
          </a:xfrm>
        </p:spPr>
        <p:txBody>
          <a:bodyPr>
            <a:normAutofit/>
          </a:bodyPr>
          <a:lstStyle/>
          <a:p>
            <a:pPr marL="0" indent="0">
              <a:buNone/>
            </a:pPr>
            <a:r>
              <a:rPr lang="en-US"/>
              <a:t>What kinds of messages would you develop and distribute to counter your selected rumor?</a:t>
            </a:r>
          </a:p>
          <a:p>
            <a:pPr marL="0" indent="0">
              <a:spcAft>
                <a:spcPts val="600"/>
              </a:spcAft>
              <a:buNone/>
            </a:pPr>
            <a:endParaRPr lang="en-US" sz="2400">
              <a:solidFill>
                <a:schemeClr val="accent2">
                  <a:lumMod val="75000"/>
                </a:schemeClr>
              </a:solidFill>
            </a:endParaRPr>
          </a:p>
          <a:p>
            <a:pPr marL="0" indent="0">
              <a:spcAft>
                <a:spcPts val="600"/>
              </a:spcAft>
              <a:buNone/>
            </a:pPr>
            <a:r>
              <a:rPr lang="en-US" sz="2400">
                <a:solidFill>
                  <a:schemeClr val="accent2">
                    <a:lumMod val="75000"/>
                  </a:schemeClr>
                </a:solidFill>
              </a:rPr>
              <a:t>How might you strategically frame your messages?</a:t>
            </a:r>
          </a:p>
          <a:p>
            <a:pPr marL="0" indent="0">
              <a:spcAft>
                <a:spcPts val="600"/>
              </a:spcAft>
              <a:buNone/>
            </a:pPr>
            <a:r>
              <a:rPr lang="en-US" sz="2400">
                <a:solidFill>
                  <a:schemeClr val="accent2">
                    <a:lumMod val="75000"/>
                  </a:schemeClr>
                </a:solidFill>
              </a:rPr>
              <a:t>How will you tailor your message to match priority audience(s)? </a:t>
            </a:r>
          </a:p>
          <a:p>
            <a:pPr marL="0" indent="0">
              <a:spcAft>
                <a:spcPts val="600"/>
              </a:spcAft>
              <a:buNone/>
            </a:pPr>
            <a:r>
              <a:rPr lang="en-US" sz="2400">
                <a:solidFill>
                  <a:schemeClr val="accent2">
                    <a:lumMod val="75000"/>
                  </a:schemeClr>
                </a:solidFill>
              </a:rPr>
              <a:t>Which implementation considerations will you be mindful of?</a:t>
            </a:r>
          </a:p>
          <a:p>
            <a:pPr marL="0" indent="0">
              <a:spcAft>
                <a:spcPts val="600"/>
              </a:spcAft>
              <a:buNone/>
            </a:pPr>
            <a:endParaRPr lang="en-US" sz="2400">
              <a:solidFill>
                <a:schemeClr val="accent2">
                  <a:lumMod val="75000"/>
                </a:schemeClr>
              </a:solidFill>
            </a:endParaRPr>
          </a:p>
          <a:p>
            <a:pPr marL="0" indent="0">
              <a:spcAft>
                <a:spcPts val="600"/>
              </a:spcAft>
              <a:buNone/>
            </a:pPr>
            <a:r>
              <a:rPr lang="en-US"/>
              <a:t>Describe your plan for disseminating these messages.</a:t>
            </a:r>
          </a:p>
        </p:txBody>
      </p:sp>
      <p:grpSp>
        <p:nvGrpSpPr>
          <p:cNvPr id="2" name="Group 1" descr="blue rectangle with a white light bulb icon, Strategic Plan Q9-10">
            <a:extLst>
              <a:ext uri="{FF2B5EF4-FFF2-40B4-BE49-F238E27FC236}">
                <a16:creationId xmlns:a16="http://schemas.microsoft.com/office/drawing/2014/main" id="{9D314800-D97A-590B-E450-3531CEC87F50}"/>
              </a:ext>
            </a:extLst>
          </p:cNvPr>
          <p:cNvGrpSpPr/>
          <p:nvPr/>
        </p:nvGrpSpPr>
        <p:grpSpPr>
          <a:xfrm>
            <a:off x="9334500" y="0"/>
            <a:ext cx="2019300" cy="1012782"/>
            <a:chOff x="9397094" y="0"/>
            <a:chExt cx="1956706" cy="1012782"/>
          </a:xfrm>
        </p:grpSpPr>
        <p:sp>
          <p:nvSpPr>
            <p:cNvPr id="3" name="Rectangle 2">
              <a:extLst>
                <a:ext uri="{FF2B5EF4-FFF2-40B4-BE49-F238E27FC236}">
                  <a16:creationId xmlns:a16="http://schemas.microsoft.com/office/drawing/2014/main" id="{A022CD11-F636-048B-4852-13D845EBFDD3}"/>
                </a:ext>
              </a:extLst>
            </p:cNvPr>
            <p:cNvSpPr/>
            <p:nvPr/>
          </p:nvSpPr>
          <p:spPr>
            <a:xfrm>
              <a:off x="9397094" y="0"/>
              <a:ext cx="1956706" cy="1012782"/>
            </a:xfrm>
            <a:prstGeom prst="rect">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r>
                <a:rPr lang="en-US" sz="1200">
                  <a:latin typeface="Gill Sans MT" panose="020B0502020104020203" pitchFamily="34" charset="0"/>
                </a:rPr>
              </a:br>
              <a:br>
                <a:rPr lang="en-US" sz="1200">
                  <a:latin typeface="Gill Sans MT" panose="020B0502020104020203" pitchFamily="34" charset="0"/>
                </a:rPr>
              </a:br>
              <a:br>
                <a:rPr lang="en-US" sz="1200">
                  <a:latin typeface="Gill Sans MT" panose="020B0502020104020203" pitchFamily="34" charset="0"/>
                </a:rPr>
              </a:br>
              <a:r>
                <a:rPr lang="en-US" sz="1200">
                  <a:latin typeface="Gill Sans MT" panose="020B0502020104020203" pitchFamily="34" charset="0"/>
                </a:rPr>
                <a:t>   STRATEGIC PLAN Q9-10</a:t>
              </a:r>
            </a:p>
          </p:txBody>
        </p:sp>
        <p:pic>
          <p:nvPicPr>
            <p:cNvPr id="7" name="Graphic 6" descr="Lightbulb and gear with solid fill">
              <a:extLst>
                <a:ext uri="{FF2B5EF4-FFF2-40B4-BE49-F238E27FC236}">
                  <a16:creationId xmlns:a16="http://schemas.microsoft.com/office/drawing/2014/main" id="{B6588AA7-D259-C919-255B-7EABBA1D3B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23989" y="678445"/>
              <a:ext cx="204999" cy="204999"/>
            </a:xfrm>
            <a:prstGeom prst="rect">
              <a:avLst/>
            </a:prstGeom>
          </p:spPr>
        </p:pic>
      </p:grpSp>
    </p:spTree>
    <p:extLst>
      <p:ext uri="{BB962C8B-B14F-4D97-AF65-F5344CB8AC3E}">
        <p14:creationId xmlns:p14="http://schemas.microsoft.com/office/powerpoint/2010/main" val="118225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08FD6-4A88-B244-7B01-9B03BA41E7A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8B621D4-38E9-3BBF-E309-2722C7EEC464}"/>
              </a:ext>
            </a:extLst>
          </p:cNvPr>
          <p:cNvSpPr>
            <a:spLocks noGrp="1"/>
          </p:cNvSpPr>
          <p:nvPr>
            <p:ph type="title"/>
          </p:nvPr>
        </p:nvSpPr>
        <p:spPr>
          <a:xfrm>
            <a:off x="1747776" y="365125"/>
            <a:ext cx="9606023" cy="647657"/>
          </a:xfrm>
        </p:spPr>
        <p:txBody>
          <a:bodyPr anchor="t">
            <a:normAutofit/>
          </a:bodyPr>
          <a:lstStyle/>
          <a:p>
            <a:r>
              <a:rPr lang="en-US" sz="3700">
                <a:latin typeface="Gill Sans MT" panose="020B0502020104020203" pitchFamily="34" charset="0"/>
              </a:rPr>
              <a:t> Evaluate messages</a:t>
            </a:r>
          </a:p>
        </p:txBody>
      </p:sp>
      <p:sp>
        <p:nvSpPr>
          <p:cNvPr id="5" name="Slide Number Placeholder 4">
            <a:extLst>
              <a:ext uri="{FF2B5EF4-FFF2-40B4-BE49-F238E27FC236}">
                <a16:creationId xmlns:a16="http://schemas.microsoft.com/office/drawing/2014/main" id="{84CC94C1-4167-5E76-E3EE-CAD098146C6F}"/>
              </a:ext>
            </a:extLst>
          </p:cNvPr>
          <p:cNvSpPr>
            <a:spLocks noGrp="1"/>
          </p:cNvSpPr>
          <p:nvPr>
            <p:ph type="sldNum" sz="quarter" idx="12"/>
          </p:nvPr>
        </p:nvSpPr>
        <p:spPr/>
        <p:txBody>
          <a:bodyPr anchor="ctr">
            <a:normAutofit/>
          </a:bodyPr>
          <a:lstStyle/>
          <a:p>
            <a:pPr>
              <a:spcAft>
                <a:spcPts val="600"/>
              </a:spcAft>
            </a:pPr>
            <a:fld id="{F7013289-FD22-E848-BC13-D8FFC3676169}" type="slidenum">
              <a:rPr lang="en-US" smtClean="0"/>
              <a:pPr>
                <a:spcAft>
                  <a:spcPts val="600"/>
                </a:spcAft>
              </a:pPr>
              <a:t>51</a:t>
            </a:fld>
            <a:endParaRPr lang="en-US"/>
          </a:p>
        </p:txBody>
      </p:sp>
      <p:sp>
        <p:nvSpPr>
          <p:cNvPr id="9" name="Arrow: Pentagon 8">
            <a:extLst>
              <a:ext uri="{FF2B5EF4-FFF2-40B4-BE49-F238E27FC236}">
                <a16:creationId xmlns:a16="http://schemas.microsoft.com/office/drawing/2014/main" id="{5D58EC49-EEA8-D397-F83D-E5B309CEC882}"/>
              </a:ext>
            </a:extLst>
          </p:cNvPr>
          <p:cNvSpPr/>
          <p:nvPr/>
        </p:nvSpPr>
        <p:spPr>
          <a:xfrm>
            <a:off x="0" y="405634"/>
            <a:ext cx="1585732" cy="607148"/>
          </a:xfrm>
          <a:prstGeom prst="homePlate">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Gill Sans MT" panose="020B0502020104020203" pitchFamily="34" charset="0"/>
              </a:rPr>
              <a:t>STEP 3</a:t>
            </a:r>
          </a:p>
        </p:txBody>
      </p:sp>
      <p:grpSp>
        <p:nvGrpSpPr>
          <p:cNvPr id="22" name="Group 21" descr="orange circle with black icon of clipboard with a pen">
            <a:extLst>
              <a:ext uri="{FF2B5EF4-FFF2-40B4-BE49-F238E27FC236}">
                <a16:creationId xmlns:a16="http://schemas.microsoft.com/office/drawing/2014/main" id="{7AA0E397-4F23-1B24-7206-C32490EA8F10}"/>
              </a:ext>
            </a:extLst>
          </p:cNvPr>
          <p:cNvGrpSpPr/>
          <p:nvPr/>
        </p:nvGrpSpPr>
        <p:grpSpPr>
          <a:xfrm>
            <a:off x="958645" y="2323655"/>
            <a:ext cx="2904227" cy="2355105"/>
            <a:chOff x="670504" y="2061252"/>
            <a:chExt cx="2904227" cy="2355105"/>
          </a:xfrm>
        </p:grpSpPr>
        <p:grpSp>
          <p:nvGrpSpPr>
            <p:cNvPr id="2" name="Group 1">
              <a:extLst>
                <a:ext uri="{FF2B5EF4-FFF2-40B4-BE49-F238E27FC236}">
                  <a16:creationId xmlns:a16="http://schemas.microsoft.com/office/drawing/2014/main" id="{9E3D9BB6-39A1-A088-7435-A94DB0668445}"/>
                </a:ext>
              </a:extLst>
            </p:cNvPr>
            <p:cNvGrpSpPr/>
            <p:nvPr/>
          </p:nvGrpSpPr>
          <p:grpSpPr>
            <a:xfrm>
              <a:off x="1665418" y="2061252"/>
              <a:ext cx="914400" cy="914400"/>
              <a:chOff x="1217212" y="2015891"/>
              <a:chExt cx="914400" cy="914400"/>
            </a:xfrm>
          </p:grpSpPr>
          <p:sp>
            <p:nvSpPr>
              <p:cNvPr id="10" name="Oval 9">
                <a:extLst>
                  <a:ext uri="{FF2B5EF4-FFF2-40B4-BE49-F238E27FC236}">
                    <a16:creationId xmlns:a16="http://schemas.microsoft.com/office/drawing/2014/main" id="{7DE69BCE-897E-1FC1-7310-C73D11464564}"/>
                  </a:ext>
                </a:extLst>
              </p:cNvPr>
              <p:cNvSpPr/>
              <p:nvPr/>
            </p:nvSpPr>
            <p:spPr>
              <a:xfrm>
                <a:off x="1217212" y="2015891"/>
                <a:ext cx="914400" cy="914400"/>
              </a:xfrm>
              <a:prstGeom prst="ellipse">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Clipboard with solid fill">
                <a:extLst>
                  <a:ext uri="{FF2B5EF4-FFF2-40B4-BE49-F238E27FC236}">
                    <a16:creationId xmlns:a16="http://schemas.microsoft.com/office/drawing/2014/main" id="{967CB474-1D3E-CC5F-A4B7-A130D54CA0B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386272" y="2180436"/>
                <a:ext cx="576281" cy="576281"/>
              </a:xfrm>
              <a:prstGeom prst="rect">
                <a:avLst/>
              </a:prstGeom>
            </p:spPr>
          </p:pic>
        </p:grpSp>
        <p:sp>
          <p:nvSpPr>
            <p:cNvPr id="12" name="Content Placeholder 14">
              <a:extLst>
                <a:ext uri="{FF2B5EF4-FFF2-40B4-BE49-F238E27FC236}">
                  <a16:creationId xmlns:a16="http://schemas.microsoft.com/office/drawing/2014/main" id="{8FF4277D-0A05-2CEF-9A95-700F2FFB8A42}"/>
                </a:ext>
              </a:extLst>
            </p:cNvPr>
            <p:cNvSpPr txBox="1">
              <a:spLocks/>
            </p:cNvSpPr>
            <p:nvPr/>
          </p:nvSpPr>
          <p:spPr>
            <a:xfrm>
              <a:off x="670504" y="3201423"/>
              <a:ext cx="2904227" cy="121493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latin typeface="Gill Sans MT" panose="020B0502020104020203" pitchFamily="34" charset="0"/>
                </a:rPr>
                <a:t>Conduct user testing and test whether your messages are appropriate</a:t>
              </a:r>
              <a:endParaRPr lang="en-US" sz="1600">
                <a:solidFill>
                  <a:srgbClr val="0033A1"/>
                </a:solidFill>
                <a:latin typeface="Gill Sans MT" panose="020B0502020104020203" pitchFamily="34" charset="0"/>
              </a:endParaRPr>
            </a:p>
          </p:txBody>
        </p:sp>
      </p:grpSp>
      <p:grpSp>
        <p:nvGrpSpPr>
          <p:cNvPr id="24" name="Group 23" descr="orange circle with black icon of clipboard with a pen">
            <a:extLst>
              <a:ext uri="{FF2B5EF4-FFF2-40B4-BE49-F238E27FC236}">
                <a16:creationId xmlns:a16="http://schemas.microsoft.com/office/drawing/2014/main" id="{BF80D6D2-C114-91DF-E597-23A82A9F81F6}"/>
              </a:ext>
            </a:extLst>
          </p:cNvPr>
          <p:cNvGrpSpPr/>
          <p:nvPr/>
        </p:nvGrpSpPr>
        <p:grpSpPr>
          <a:xfrm>
            <a:off x="7397739" y="2323655"/>
            <a:ext cx="3665956" cy="2355106"/>
            <a:chOff x="7815606" y="2061252"/>
            <a:chExt cx="3665956" cy="2355106"/>
          </a:xfrm>
        </p:grpSpPr>
        <p:grpSp>
          <p:nvGrpSpPr>
            <p:cNvPr id="13" name="Group 12">
              <a:extLst>
                <a:ext uri="{FF2B5EF4-FFF2-40B4-BE49-F238E27FC236}">
                  <a16:creationId xmlns:a16="http://schemas.microsoft.com/office/drawing/2014/main" id="{2A27DB4D-2989-36D5-B757-A43C08C9149A}"/>
                </a:ext>
              </a:extLst>
            </p:cNvPr>
            <p:cNvGrpSpPr/>
            <p:nvPr/>
          </p:nvGrpSpPr>
          <p:grpSpPr>
            <a:xfrm>
              <a:off x="9191384" y="2061252"/>
              <a:ext cx="914400" cy="914400"/>
              <a:chOff x="1217212" y="2015891"/>
              <a:chExt cx="914400" cy="914400"/>
            </a:xfrm>
          </p:grpSpPr>
          <p:sp>
            <p:nvSpPr>
              <p:cNvPr id="14" name="Oval 13">
                <a:extLst>
                  <a:ext uri="{FF2B5EF4-FFF2-40B4-BE49-F238E27FC236}">
                    <a16:creationId xmlns:a16="http://schemas.microsoft.com/office/drawing/2014/main" id="{16DD7678-9FEB-ACB7-B2F4-E852E673217A}"/>
                  </a:ext>
                </a:extLst>
              </p:cNvPr>
              <p:cNvSpPr/>
              <p:nvPr/>
            </p:nvSpPr>
            <p:spPr>
              <a:xfrm>
                <a:off x="1217212" y="2015891"/>
                <a:ext cx="914400" cy="914400"/>
              </a:xfrm>
              <a:prstGeom prst="ellipse">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Clipboard with solid fill">
                <a:extLst>
                  <a:ext uri="{FF2B5EF4-FFF2-40B4-BE49-F238E27FC236}">
                    <a16:creationId xmlns:a16="http://schemas.microsoft.com/office/drawing/2014/main" id="{6308AB8D-DFB7-14D8-694C-5A701D94D28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386272" y="2180436"/>
                <a:ext cx="576281" cy="576281"/>
              </a:xfrm>
              <a:prstGeom prst="rect">
                <a:avLst/>
              </a:prstGeom>
            </p:spPr>
          </p:pic>
        </p:grpSp>
        <p:sp>
          <p:nvSpPr>
            <p:cNvPr id="16" name="Content Placeholder 14">
              <a:extLst>
                <a:ext uri="{FF2B5EF4-FFF2-40B4-BE49-F238E27FC236}">
                  <a16:creationId xmlns:a16="http://schemas.microsoft.com/office/drawing/2014/main" id="{62C2B583-3B58-5033-5B8C-8BBA0421FC7F}"/>
                </a:ext>
              </a:extLst>
            </p:cNvPr>
            <p:cNvSpPr txBox="1">
              <a:spLocks/>
            </p:cNvSpPr>
            <p:nvPr/>
          </p:nvSpPr>
          <p:spPr>
            <a:xfrm>
              <a:off x="7815606" y="3201424"/>
              <a:ext cx="3665956" cy="121493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latin typeface="Gill Sans MT" panose="020B0502020104020203" pitchFamily="34" charset="0"/>
                </a:rPr>
                <a:t>Ask partners about their thoughts on your messaging and its impact on the target audience</a:t>
              </a:r>
              <a:endParaRPr lang="en-US" sz="1600">
                <a:solidFill>
                  <a:srgbClr val="0033A1"/>
                </a:solidFill>
                <a:latin typeface="Gill Sans MT" panose="020B0502020104020203" pitchFamily="34" charset="0"/>
              </a:endParaRPr>
            </a:p>
          </p:txBody>
        </p:sp>
      </p:grpSp>
      <p:grpSp>
        <p:nvGrpSpPr>
          <p:cNvPr id="23" name="Group 22" descr="orange circle with black icon of clipboard with a pen">
            <a:extLst>
              <a:ext uri="{FF2B5EF4-FFF2-40B4-BE49-F238E27FC236}">
                <a16:creationId xmlns:a16="http://schemas.microsoft.com/office/drawing/2014/main" id="{CA4E3567-C87A-8495-5274-D2E0F0464F5F}"/>
              </a:ext>
            </a:extLst>
          </p:cNvPr>
          <p:cNvGrpSpPr/>
          <p:nvPr/>
        </p:nvGrpSpPr>
        <p:grpSpPr>
          <a:xfrm>
            <a:off x="4178192" y="2323655"/>
            <a:ext cx="2904227" cy="2355105"/>
            <a:chOff x="4643886" y="2061252"/>
            <a:chExt cx="2904227" cy="2355105"/>
          </a:xfrm>
        </p:grpSpPr>
        <p:grpSp>
          <p:nvGrpSpPr>
            <p:cNvPr id="17" name="Group 16">
              <a:extLst>
                <a:ext uri="{FF2B5EF4-FFF2-40B4-BE49-F238E27FC236}">
                  <a16:creationId xmlns:a16="http://schemas.microsoft.com/office/drawing/2014/main" id="{6EA462E5-7EAC-CE17-4C4E-3ECE59455111}"/>
                </a:ext>
              </a:extLst>
            </p:cNvPr>
            <p:cNvGrpSpPr/>
            <p:nvPr/>
          </p:nvGrpSpPr>
          <p:grpSpPr>
            <a:xfrm>
              <a:off x="5638800" y="2061252"/>
              <a:ext cx="914400" cy="914400"/>
              <a:chOff x="1217212" y="2015891"/>
              <a:chExt cx="914400" cy="914400"/>
            </a:xfrm>
          </p:grpSpPr>
          <p:sp>
            <p:nvSpPr>
              <p:cNvPr id="18" name="Oval 17">
                <a:extLst>
                  <a:ext uri="{FF2B5EF4-FFF2-40B4-BE49-F238E27FC236}">
                    <a16:creationId xmlns:a16="http://schemas.microsoft.com/office/drawing/2014/main" id="{42947BFB-32E1-146B-CA64-A2AE9CB51946}"/>
                  </a:ext>
                </a:extLst>
              </p:cNvPr>
              <p:cNvSpPr/>
              <p:nvPr/>
            </p:nvSpPr>
            <p:spPr>
              <a:xfrm>
                <a:off x="1217212" y="2015891"/>
                <a:ext cx="914400" cy="914400"/>
              </a:xfrm>
              <a:prstGeom prst="ellipse">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Clipboard with solid fill">
                <a:extLst>
                  <a:ext uri="{FF2B5EF4-FFF2-40B4-BE49-F238E27FC236}">
                    <a16:creationId xmlns:a16="http://schemas.microsoft.com/office/drawing/2014/main" id="{4E537BC1-7C47-3082-0618-7844BD55F40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386272" y="2180436"/>
                <a:ext cx="576281" cy="576281"/>
              </a:xfrm>
              <a:prstGeom prst="rect">
                <a:avLst/>
              </a:prstGeom>
            </p:spPr>
          </p:pic>
        </p:grpSp>
        <p:sp>
          <p:nvSpPr>
            <p:cNvPr id="21" name="Content Placeholder 14">
              <a:extLst>
                <a:ext uri="{FF2B5EF4-FFF2-40B4-BE49-F238E27FC236}">
                  <a16:creationId xmlns:a16="http://schemas.microsoft.com/office/drawing/2014/main" id="{05FED9EA-A070-EB6D-C75A-78EE9919DCAD}"/>
                </a:ext>
              </a:extLst>
            </p:cNvPr>
            <p:cNvSpPr txBox="1">
              <a:spLocks/>
            </p:cNvSpPr>
            <p:nvPr/>
          </p:nvSpPr>
          <p:spPr>
            <a:xfrm>
              <a:off x="4643886" y="3201423"/>
              <a:ext cx="2904227" cy="121493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latin typeface="Gill Sans MT" panose="020B0502020104020203" pitchFamily="34" charset="0"/>
                </a:rPr>
                <a:t>Track how well you distributed your message and who it reached</a:t>
              </a:r>
              <a:endParaRPr lang="en-US" sz="1600">
                <a:solidFill>
                  <a:srgbClr val="0033A1"/>
                </a:solidFill>
                <a:latin typeface="Gill Sans MT" panose="020B0502020104020203" pitchFamily="34" charset="0"/>
              </a:endParaRPr>
            </a:p>
          </p:txBody>
        </p:sp>
      </p:grpSp>
    </p:spTree>
    <p:extLst>
      <p:ext uri="{BB962C8B-B14F-4D97-AF65-F5344CB8AC3E}">
        <p14:creationId xmlns:p14="http://schemas.microsoft.com/office/powerpoint/2010/main" val="31101037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534B1-53E6-2143-6AC5-AB4E3675714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102FF0F-8135-D641-7443-7D6336387F20}"/>
              </a:ext>
            </a:extLst>
          </p:cNvPr>
          <p:cNvSpPr>
            <a:spLocks noGrp="1"/>
          </p:cNvSpPr>
          <p:nvPr>
            <p:ph type="title"/>
          </p:nvPr>
        </p:nvSpPr>
        <p:spPr>
          <a:xfrm>
            <a:off x="1747777" y="405634"/>
            <a:ext cx="9980801" cy="607148"/>
          </a:xfrm>
        </p:spPr>
        <p:txBody>
          <a:bodyPr anchor="t">
            <a:normAutofit/>
          </a:bodyPr>
          <a:lstStyle/>
          <a:p>
            <a:r>
              <a:rPr lang="en-US" sz="3700">
                <a:latin typeface="Gill Sans MT" panose="020B0502020104020203" pitchFamily="34" charset="0"/>
              </a:rPr>
              <a:t>ACTIVITY 7</a:t>
            </a:r>
          </a:p>
        </p:txBody>
      </p:sp>
      <p:sp>
        <p:nvSpPr>
          <p:cNvPr id="5" name="Slide Number Placeholder 4">
            <a:extLst>
              <a:ext uri="{FF2B5EF4-FFF2-40B4-BE49-F238E27FC236}">
                <a16:creationId xmlns:a16="http://schemas.microsoft.com/office/drawing/2014/main" id="{5CDF45EE-3F5B-BAC0-EE59-A962682AA1FC}"/>
              </a:ext>
            </a:extLst>
          </p:cNvPr>
          <p:cNvSpPr>
            <a:spLocks noGrp="1"/>
          </p:cNvSpPr>
          <p:nvPr>
            <p:ph type="sldNum" sz="quarter" idx="12"/>
          </p:nvPr>
        </p:nvSpPr>
        <p:spPr>
          <a:xfrm>
            <a:off x="10435472" y="6450620"/>
            <a:ext cx="918327" cy="365125"/>
          </a:xfrm>
        </p:spPr>
        <p:txBody>
          <a:bodyPr anchor="ctr">
            <a:normAutofit/>
          </a:bodyPr>
          <a:lstStyle/>
          <a:p>
            <a:pPr>
              <a:spcAft>
                <a:spcPts val="600"/>
              </a:spcAft>
            </a:pPr>
            <a:fld id="{F7013289-FD22-E848-BC13-D8FFC3676169}" type="slidenum">
              <a:rPr lang="en-US" smtClean="0"/>
              <a:pPr>
                <a:spcAft>
                  <a:spcPts val="600"/>
                </a:spcAft>
              </a:pPr>
              <a:t>52</a:t>
            </a:fld>
            <a:endParaRPr lang="en-US"/>
          </a:p>
        </p:txBody>
      </p:sp>
      <p:sp>
        <p:nvSpPr>
          <p:cNvPr id="9" name="Arrow: Pentagon 8">
            <a:extLst>
              <a:ext uri="{FF2B5EF4-FFF2-40B4-BE49-F238E27FC236}">
                <a16:creationId xmlns:a16="http://schemas.microsoft.com/office/drawing/2014/main" id="{CBA07EBB-9E3F-3EBC-0337-B6ACA59D679A}"/>
              </a:ext>
              <a:ext uri="{C183D7F6-B498-43B3-948B-1728B52AA6E4}">
                <adec:decorative xmlns:adec="http://schemas.microsoft.com/office/drawing/2017/decorative" val="1"/>
              </a:ext>
            </a:extLst>
          </p:cNvPr>
          <p:cNvSpPr/>
          <p:nvPr/>
        </p:nvSpPr>
        <p:spPr>
          <a:xfrm>
            <a:off x="0" y="405634"/>
            <a:ext cx="1585732" cy="607148"/>
          </a:xfrm>
          <a:prstGeom prst="homePlat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4" name="Content Placeholder 2">
            <a:extLst>
              <a:ext uri="{FF2B5EF4-FFF2-40B4-BE49-F238E27FC236}">
                <a16:creationId xmlns:a16="http://schemas.microsoft.com/office/drawing/2014/main" id="{1DA0CE82-AA11-0B3B-5658-D81CDDD86274}"/>
              </a:ext>
            </a:extLst>
          </p:cNvPr>
          <p:cNvSpPr>
            <a:spLocks noGrp="1"/>
          </p:cNvSpPr>
          <p:nvPr>
            <p:ph idx="1"/>
          </p:nvPr>
        </p:nvSpPr>
        <p:spPr>
          <a:xfrm>
            <a:off x="1747776" y="1316184"/>
            <a:ext cx="9606023" cy="4837176"/>
          </a:xfrm>
        </p:spPr>
        <p:txBody>
          <a:bodyPr>
            <a:normAutofit/>
          </a:bodyPr>
          <a:lstStyle/>
          <a:p>
            <a:pPr marL="0" indent="0">
              <a:buNone/>
            </a:pPr>
            <a:r>
              <a:rPr lang="en-US"/>
              <a:t>How would you evaluate the impact of your message(s) or communication strategy?</a:t>
            </a:r>
          </a:p>
          <a:p>
            <a:pPr marL="0" indent="0">
              <a:spcAft>
                <a:spcPts val="600"/>
              </a:spcAft>
              <a:buNone/>
            </a:pPr>
            <a:br>
              <a:rPr lang="en-US" sz="2400">
                <a:solidFill>
                  <a:schemeClr val="accent2">
                    <a:lumMod val="75000"/>
                  </a:schemeClr>
                </a:solidFill>
              </a:rPr>
            </a:br>
            <a:r>
              <a:rPr lang="en-US" sz="2400">
                <a:solidFill>
                  <a:schemeClr val="accent2">
                    <a:lumMod val="75000"/>
                  </a:schemeClr>
                </a:solidFill>
              </a:rPr>
              <a:t>What kinds of metrics do you already use?</a:t>
            </a:r>
          </a:p>
          <a:p>
            <a:pPr marL="0" indent="0">
              <a:spcAft>
                <a:spcPts val="600"/>
              </a:spcAft>
              <a:buNone/>
            </a:pPr>
            <a:r>
              <a:rPr lang="en-US" sz="2400">
                <a:solidFill>
                  <a:schemeClr val="accent2">
                    <a:lumMod val="75000"/>
                  </a:schemeClr>
                </a:solidFill>
              </a:rPr>
              <a:t>Which data collection activities are already a part of your work?</a:t>
            </a:r>
          </a:p>
          <a:p>
            <a:pPr marL="0" indent="0">
              <a:spcAft>
                <a:spcPts val="600"/>
              </a:spcAft>
              <a:buNone/>
            </a:pPr>
            <a:r>
              <a:rPr lang="en-US" sz="2400">
                <a:solidFill>
                  <a:schemeClr val="accent2">
                    <a:lumMod val="75000"/>
                  </a:schemeClr>
                </a:solidFill>
              </a:rPr>
              <a:t>What do your ideal outcomes look like?</a:t>
            </a:r>
          </a:p>
          <a:p>
            <a:pPr marL="0" indent="0">
              <a:spcAft>
                <a:spcPts val="600"/>
              </a:spcAft>
              <a:buNone/>
            </a:pPr>
            <a:r>
              <a:rPr lang="en-US" sz="2400">
                <a:solidFill>
                  <a:schemeClr val="accent2">
                    <a:lumMod val="75000"/>
                  </a:schemeClr>
                </a:solidFill>
              </a:rPr>
              <a:t>What does “success” look like to you? </a:t>
            </a:r>
          </a:p>
        </p:txBody>
      </p:sp>
      <p:grpSp>
        <p:nvGrpSpPr>
          <p:cNvPr id="2" name="Group 1" descr="blue rectangle with a white light bulb icon, Strategic Plan Q11">
            <a:extLst>
              <a:ext uri="{FF2B5EF4-FFF2-40B4-BE49-F238E27FC236}">
                <a16:creationId xmlns:a16="http://schemas.microsoft.com/office/drawing/2014/main" id="{FFA75F2B-D458-5313-0050-21DF7B76408B}"/>
              </a:ext>
            </a:extLst>
          </p:cNvPr>
          <p:cNvGrpSpPr/>
          <p:nvPr/>
        </p:nvGrpSpPr>
        <p:grpSpPr>
          <a:xfrm>
            <a:off x="9397094" y="0"/>
            <a:ext cx="1956706" cy="1012782"/>
            <a:chOff x="9397094" y="0"/>
            <a:chExt cx="1956706" cy="1012782"/>
          </a:xfrm>
        </p:grpSpPr>
        <p:sp>
          <p:nvSpPr>
            <p:cNvPr id="3" name="Rectangle 2">
              <a:extLst>
                <a:ext uri="{FF2B5EF4-FFF2-40B4-BE49-F238E27FC236}">
                  <a16:creationId xmlns:a16="http://schemas.microsoft.com/office/drawing/2014/main" id="{06744A8B-87CE-51BE-81D6-D5D03943AC4A}"/>
                </a:ext>
              </a:extLst>
            </p:cNvPr>
            <p:cNvSpPr/>
            <p:nvPr/>
          </p:nvSpPr>
          <p:spPr>
            <a:xfrm>
              <a:off x="9397094" y="0"/>
              <a:ext cx="1956706" cy="1012782"/>
            </a:xfrm>
            <a:prstGeom prst="rect">
              <a:avLst/>
            </a:prstGeom>
            <a:solidFill>
              <a:srgbClr val="003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r>
                <a:rPr lang="en-US" sz="1200">
                  <a:latin typeface="Gill Sans MT" panose="020B0502020104020203" pitchFamily="34" charset="0"/>
                </a:rPr>
              </a:br>
              <a:br>
                <a:rPr lang="en-US" sz="1200">
                  <a:latin typeface="Gill Sans MT" panose="020B0502020104020203" pitchFamily="34" charset="0"/>
                </a:rPr>
              </a:br>
              <a:br>
                <a:rPr lang="en-US" sz="1200">
                  <a:latin typeface="Gill Sans MT" panose="020B0502020104020203" pitchFamily="34" charset="0"/>
                </a:rPr>
              </a:br>
              <a:r>
                <a:rPr lang="en-US" sz="1200">
                  <a:latin typeface="Gill Sans MT" panose="020B0502020104020203" pitchFamily="34" charset="0"/>
                </a:rPr>
                <a:t>     STRATEGIC PLAN Q11</a:t>
              </a:r>
            </a:p>
          </p:txBody>
        </p:sp>
        <p:pic>
          <p:nvPicPr>
            <p:cNvPr id="7" name="Graphic 6" descr="Lightbulb and gear with solid fill">
              <a:extLst>
                <a:ext uri="{FF2B5EF4-FFF2-40B4-BE49-F238E27FC236}">
                  <a16:creationId xmlns:a16="http://schemas.microsoft.com/office/drawing/2014/main" id="{BFA8147B-A9AF-5DA6-4AA8-6179FABC17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28764" y="678445"/>
              <a:ext cx="204999" cy="204999"/>
            </a:xfrm>
            <a:prstGeom prst="rect">
              <a:avLst/>
            </a:prstGeom>
          </p:spPr>
        </p:pic>
      </p:grpSp>
    </p:spTree>
    <p:extLst>
      <p:ext uri="{BB962C8B-B14F-4D97-AF65-F5344CB8AC3E}">
        <p14:creationId xmlns:p14="http://schemas.microsoft.com/office/powerpoint/2010/main" val="268679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742CC-91F6-2C25-1971-9C007B225865}"/>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8726B88-A44C-97AC-8C07-2861A81405B6}"/>
              </a:ext>
            </a:extLst>
          </p:cNvPr>
          <p:cNvSpPr>
            <a:spLocks noGrp="1"/>
          </p:cNvSpPr>
          <p:nvPr>
            <p:ph type="sldNum" sz="quarter" idx="12"/>
          </p:nvPr>
        </p:nvSpPr>
        <p:spPr/>
        <p:txBody>
          <a:bodyPr anchor="ctr">
            <a:normAutofit/>
          </a:bodyPr>
          <a:lstStyle/>
          <a:p>
            <a:pPr>
              <a:spcAft>
                <a:spcPts val="600"/>
              </a:spcAft>
            </a:pPr>
            <a:fld id="{F7013289-FD22-E848-BC13-D8FFC3676169}" type="slidenum">
              <a:rPr lang="en-US" smtClean="0"/>
              <a:pPr>
                <a:spcAft>
                  <a:spcPts val="600"/>
                </a:spcAft>
              </a:pPr>
              <a:t>53</a:t>
            </a:fld>
            <a:endParaRPr lang="en-US"/>
          </a:p>
        </p:txBody>
      </p:sp>
      <p:pic>
        <p:nvPicPr>
          <p:cNvPr id="10" name="Picture 9" descr="Concept vector illustration of LLM (Large Language Models).  by DRN Studio">
            <a:extLst>
              <a:ext uri="{FF2B5EF4-FFF2-40B4-BE49-F238E27FC236}">
                <a16:creationId xmlns:a16="http://schemas.microsoft.com/office/drawing/2014/main" id="{C32ED9ED-ADF6-2921-2748-C60566C33E3F}"/>
              </a:ext>
            </a:extLst>
          </p:cNvPr>
          <p:cNvPicPr>
            <a:picLocks noChangeAspect="1"/>
          </p:cNvPicPr>
          <p:nvPr/>
        </p:nvPicPr>
        <p:blipFill rotWithShape="1">
          <a:blip r:embed="rId3"/>
          <a:srcRect l="2" t="13235" b="17234"/>
          <a:stretch/>
        </p:blipFill>
        <p:spPr>
          <a:xfrm>
            <a:off x="0" y="0"/>
            <a:ext cx="12192000" cy="6305259"/>
          </a:xfrm>
          <a:prstGeom prst="rect">
            <a:avLst/>
          </a:prstGeom>
        </p:spPr>
      </p:pic>
      <p:sp>
        <p:nvSpPr>
          <p:cNvPr id="2" name="Title 1">
            <a:extLst>
              <a:ext uri="{FF2B5EF4-FFF2-40B4-BE49-F238E27FC236}">
                <a16:creationId xmlns:a16="http://schemas.microsoft.com/office/drawing/2014/main" id="{BFE58876-4CF8-A49A-D15E-A0DCD0838014}"/>
              </a:ext>
            </a:extLst>
          </p:cNvPr>
          <p:cNvSpPr>
            <a:spLocks noGrp="1"/>
          </p:cNvSpPr>
          <p:nvPr>
            <p:ph type="title" idx="4294967295"/>
          </p:nvPr>
        </p:nvSpPr>
        <p:spPr>
          <a:xfrm>
            <a:off x="838200" y="-914400"/>
            <a:ext cx="10515600" cy="914400"/>
          </a:xfrm>
        </p:spPr>
        <p:txBody>
          <a:bodyPr vert="horz" lIns="91440" tIns="45720" rIns="91440" bIns="45720" rtlCol="0" anchor="b" anchorCtr="0">
            <a:normAutofit/>
          </a:bodyPr>
          <a:lstStyle/>
          <a:p>
            <a:r>
              <a:rPr lang="en-US" b="1" dirty="0"/>
              <a:t>Concept vector illustration of LLM</a:t>
            </a:r>
            <a:endParaRPr lang="en-US" dirty="0"/>
          </a:p>
        </p:txBody>
      </p:sp>
    </p:spTree>
    <p:extLst>
      <p:ext uri="{BB962C8B-B14F-4D97-AF65-F5344CB8AC3E}">
        <p14:creationId xmlns:p14="http://schemas.microsoft.com/office/powerpoint/2010/main" val="42366603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B3B05-0291-F43F-F4FE-3543029BE3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014B45-4076-8B3E-A3AA-C696A86853C2}"/>
              </a:ext>
            </a:extLst>
          </p:cNvPr>
          <p:cNvSpPr>
            <a:spLocks noGrp="1"/>
          </p:cNvSpPr>
          <p:nvPr>
            <p:ph type="title"/>
          </p:nvPr>
        </p:nvSpPr>
        <p:spPr>
          <a:xfrm>
            <a:off x="838200" y="2514600"/>
            <a:ext cx="10515600" cy="914400"/>
          </a:xfrm>
        </p:spPr>
        <p:txBody>
          <a:bodyPr/>
          <a:lstStyle/>
          <a:p>
            <a:pPr algn="ctr"/>
            <a:r>
              <a:rPr lang="en-US" dirty="0">
                <a:latin typeface="Gill Sans MT" panose="020B0502020104020203" pitchFamily="34" charset="0"/>
              </a:rPr>
              <a:t>Strategic Planning</a:t>
            </a:r>
          </a:p>
        </p:txBody>
      </p:sp>
      <p:sp>
        <p:nvSpPr>
          <p:cNvPr id="4" name="Slide Number Placeholder 3">
            <a:extLst>
              <a:ext uri="{FF2B5EF4-FFF2-40B4-BE49-F238E27FC236}">
                <a16:creationId xmlns:a16="http://schemas.microsoft.com/office/drawing/2014/main" id="{E54CCEF7-A543-924D-D598-7F52C0340481}"/>
              </a:ext>
            </a:extLst>
          </p:cNvPr>
          <p:cNvSpPr>
            <a:spLocks noGrp="1"/>
          </p:cNvSpPr>
          <p:nvPr>
            <p:ph type="sldNum" sz="quarter" idx="12"/>
          </p:nvPr>
        </p:nvSpPr>
        <p:spPr/>
        <p:txBody>
          <a:bodyPr/>
          <a:lstStyle/>
          <a:p>
            <a:fld id="{F7013289-FD22-E848-BC13-D8FFC3676169}" type="slidenum">
              <a:rPr lang="en-US" smtClean="0"/>
              <a:t>54</a:t>
            </a:fld>
            <a:endParaRPr lang="en-US"/>
          </a:p>
        </p:txBody>
      </p:sp>
    </p:spTree>
    <p:extLst>
      <p:ext uri="{BB962C8B-B14F-4D97-AF65-F5344CB8AC3E}">
        <p14:creationId xmlns:p14="http://schemas.microsoft.com/office/powerpoint/2010/main" val="7930353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1077F-E31F-6609-2B7A-51927F8CC4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3E8354-934E-9B02-A5B1-BF1DD493F5E2}"/>
              </a:ext>
            </a:extLst>
          </p:cNvPr>
          <p:cNvSpPr>
            <a:spLocks noGrp="1"/>
          </p:cNvSpPr>
          <p:nvPr>
            <p:ph type="title"/>
          </p:nvPr>
        </p:nvSpPr>
        <p:spPr>
          <a:xfrm>
            <a:off x="838200" y="2514600"/>
            <a:ext cx="10515600" cy="914400"/>
          </a:xfrm>
        </p:spPr>
        <p:txBody>
          <a:bodyPr/>
          <a:lstStyle/>
          <a:p>
            <a:pPr algn="ctr"/>
            <a:r>
              <a:rPr lang="en-US" dirty="0">
                <a:latin typeface="Gill Sans MT" panose="020B0502020104020203" pitchFamily="34" charset="0"/>
              </a:rPr>
              <a:t>Post-Session Survey</a:t>
            </a:r>
          </a:p>
        </p:txBody>
      </p:sp>
      <p:sp>
        <p:nvSpPr>
          <p:cNvPr id="4" name="Slide Number Placeholder 3">
            <a:extLst>
              <a:ext uri="{FF2B5EF4-FFF2-40B4-BE49-F238E27FC236}">
                <a16:creationId xmlns:a16="http://schemas.microsoft.com/office/drawing/2014/main" id="{4006659E-9118-D925-180F-3C51BF83B87F}"/>
              </a:ext>
            </a:extLst>
          </p:cNvPr>
          <p:cNvSpPr>
            <a:spLocks noGrp="1"/>
          </p:cNvSpPr>
          <p:nvPr>
            <p:ph type="sldNum" sz="quarter" idx="12"/>
          </p:nvPr>
        </p:nvSpPr>
        <p:spPr/>
        <p:txBody>
          <a:bodyPr/>
          <a:lstStyle/>
          <a:p>
            <a:fld id="{F7013289-FD22-E848-BC13-D8FFC3676169}" type="slidenum">
              <a:rPr lang="en-US" smtClean="0"/>
              <a:t>55</a:t>
            </a:fld>
            <a:endParaRPr lang="en-US"/>
          </a:p>
        </p:txBody>
      </p:sp>
      <p:sp>
        <p:nvSpPr>
          <p:cNvPr id="5" name="TextBox 4">
            <a:extLst>
              <a:ext uri="{FF2B5EF4-FFF2-40B4-BE49-F238E27FC236}">
                <a16:creationId xmlns:a16="http://schemas.microsoft.com/office/drawing/2014/main" id="{D99239DD-67DE-E8AA-F67A-C170753957F0}"/>
              </a:ext>
            </a:extLst>
          </p:cNvPr>
          <p:cNvSpPr txBox="1"/>
          <p:nvPr/>
        </p:nvSpPr>
        <p:spPr>
          <a:xfrm>
            <a:off x="3047011" y="5619050"/>
            <a:ext cx="6097978" cy="369332"/>
          </a:xfrm>
          <a:prstGeom prst="rect">
            <a:avLst/>
          </a:prstGeom>
          <a:noFill/>
        </p:spPr>
        <p:txBody>
          <a:bodyPr wrap="square">
            <a:spAutoFit/>
          </a:bodyPr>
          <a:lstStyle/>
          <a:p>
            <a:pPr algn="ctr"/>
            <a:r>
              <a:rPr lang="en-US" dirty="0">
                <a:solidFill>
                  <a:srgbClr val="0033A1"/>
                </a:solidFill>
                <a:latin typeface="Gill Sans MT" panose="020B0502020104020203" pitchFamily="34" charset="0"/>
              </a:rPr>
              <a:t>[include QR code or link]</a:t>
            </a:r>
          </a:p>
        </p:txBody>
      </p:sp>
    </p:spTree>
    <p:extLst>
      <p:ext uri="{BB962C8B-B14F-4D97-AF65-F5344CB8AC3E}">
        <p14:creationId xmlns:p14="http://schemas.microsoft.com/office/powerpoint/2010/main" val="20459443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6D8EE-F082-45C6-D7AA-052AA5C0E753}"/>
              </a:ext>
            </a:extLst>
          </p:cNvPr>
          <p:cNvSpPr>
            <a:spLocks noGrp="1"/>
          </p:cNvSpPr>
          <p:nvPr>
            <p:ph type="title" idx="4294967295"/>
          </p:nvPr>
        </p:nvSpPr>
        <p:spPr>
          <a:xfrm>
            <a:off x="838200" y="-914400"/>
            <a:ext cx="10515600" cy="914400"/>
          </a:xfrm>
        </p:spPr>
        <p:txBody>
          <a:bodyPr vert="horz" lIns="91440" tIns="45720" rIns="91440" bIns="45720" rtlCol="0" anchor="b" anchorCtr="0">
            <a:normAutofit/>
          </a:bodyPr>
          <a:lstStyle/>
          <a:p>
            <a:r>
              <a:rPr lang="en-US" dirty="0"/>
              <a:t>Johns Hopkins Center for Health Security</a:t>
            </a:r>
          </a:p>
        </p:txBody>
      </p:sp>
    </p:spTree>
    <p:extLst>
      <p:ext uri="{BB962C8B-B14F-4D97-AF65-F5344CB8AC3E}">
        <p14:creationId xmlns:p14="http://schemas.microsoft.com/office/powerpoint/2010/main" val="946590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27A5F-BA6E-F448-E5E5-84FAA7C49569}"/>
              </a:ext>
            </a:extLst>
          </p:cNvPr>
          <p:cNvSpPr>
            <a:spLocks noGrp="1"/>
          </p:cNvSpPr>
          <p:nvPr>
            <p:ph type="title"/>
          </p:nvPr>
        </p:nvSpPr>
        <p:spPr>
          <a:xfrm>
            <a:off x="838200" y="365125"/>
            <a:ext cx="10515600" cy="914400"/>
          </a:xfrm>
        </p:spPr>
        <p:txBody>
          <a:bodyPr anchor="t">
            <a:normAutofit/>
          </a:bodyPr>
          <a:lstStyle/>
          <a:p>
            <a:r>
              <a:rPr lang="en-US"/>
              <a:t>Session</a:t>
            </a:r>
            <a:r>
              <a:rPr lang="en-US">
                <a:latin typeface="Gill Sans MT" panose="020B0502020104020203" pitchFamily="34" charset="0"/>
              </a:rPr>
              <a:t> Goals</a:t>
            </a:r>
          </a:p>
        </p:txBody>
      </p:sp>
      <p:sp>
        <p:nvSpPr>
          <p:cNvPr id="4" name="Slide Number Placeholder 3">
            <a:extLst>
              <a:ext uri="{FF2B5EF4-FFF2-40B4-BE49-F238E27FC236}">
                <a16:creationId xmlns:a16="http://schemas.microsoft.com/office/drawing/2014/main" id="{863CC800-25CC-2160-6595-A30559D3265F}"/>
              </a:ext>
            </a:extLst>
          </p:cNvPr>
          <p:cNvSpPr>
            <a:spLocks noGrp="1"/>
          </p:cNvSpPr>
          <p:nvPr>
            <p:ph type="sldNum" sz="quarter" idx="12"/>
          </p:nvPr>
        </p:nvSpPr>
        <p:spPr>
          <a:xfrm>
            <a:off x="10435472" y="6450620"/>
            <a:ext cx="918327" cy="365125"/>
          </a:xfrm>
        </p:spPr>
        <p:txBody>
          <a:bodyPr anchor="ctr">
            <a:normAutofit/>
          </a:bodyPr>
          <a:lstStyle/>
          <a:p>
            <a:pPr>
              <a:spcAft>
                <a:spcPts val="600"/>
              </a:spcAft>
            </a:pPr>
            <a:fld id="{F7013289-FD22-E848-BC13-D8FFC3676169}" type="slidenum">
              <a:rPr lang="en-US" smtClean="0">
                <a:latin typeface="Gill Sans MT" panose="020B0502020104020203" pitchFamily="34" charset="0"/>
              </a:rPr>
              <a:pPr>
                <a:spcAft>
                  <a:spcPts val="600"/>
                </a:spcAft>
              </a:pPr>
              <a:t>6</a:t>
            </a:fld>
            <a:endParaRPr lang="en-US">
              <a:latin typeface="Gill Sans MT" panose="020B0502020104020203" pitchFamily="34" charset="0"/>
            </a:endParaRPr>
          </a:p>
        </p:txBody>
      </p:sp>
      <p:graphicFrame>
        <p:nvGraphicFramePr>
          <p:cNvPr id="6" name="Content Placeholder 2" descr="Session goals, 4 gray horizontal bars with light orange icons to the left">
            <a:extLst>
              <a:ext uri="{FF2B5EF4-FFF2-40B4-BE49-F238E27FC236}">
                <a16:creationId xmlns:a16="http://schemas.microsoft.com/office/drawing/2014/main" id="{62B389D5-2B37-53FD-78DA-FC4A11B213E6}"/>
              </a:ext>
            </a:extLst>
          </p:cNvPr>
          <p:cNvGraphicFramePr>
            <a:graphicFrameLocks noGrp="1"/>
          </p:cNvGraphicFramePr>
          <p:nvPr>
            <p:ph idx="1"/>
            <p:extLst>
              <p:ext uri="{D42A27DB-BD31-4B8C-83A1-F6EECF244321}">
                <p14:modId xmlns:p14="http://schemas.microsoft.com/office/powerpoint/2010/main" val="135126793"/>
              </p:ext>
            </p:extLst>
          </p:nvPr>
        </p:nvGraphicFramePr>
        <p:xfrm>
          <a:off x="838200" y="1371600"/>
          <a:ext cx="10515600" cy="448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32898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489B8-F966-95B2-408A-A19E1022FBFD}"/>
              </a:ext>
            </a:extLst>
          </p:cNvPr>
          <p:cNvSpPr>
            <a:spLocks noGrp="1"/>
          </p:cNvSpPr>
          <p:nvPr>
            <p:ph type="title"/>
          </p:nvPr>
        </p:nvSpPr>
        <p:spPr/>
        <p:txBody>
          <a:bodyPr/>
          <a:lstStyle/>
          <a:p>
            <a:pPr algn="ctr"/>
            <a:r>
              <a:rPr lang="en-US">
                <a:latin typeface="Gill Sans MT" panose="020B0502020104020203" pitchFamily="34" charset="0"/>
              </a:rPr>
              <a:t>Agenda</a:t>
            </a:r>
          </a:p>
        </p:txBody>
      </p:sp>
      <p:graphicFrame>
        <p:nvGraphicFramePr>
          <p:cNvPr id="6" name="Content Placeholder 5" descr="Blue boxes denote didactic components where a trainer/presenter is speaking. Orange boxes denote interactive portions where participants discuss and contribute. Grey boxes denote data collection. Work done as part of each activity will feed into the strategic planning worksheet participants complete as the session proceeds.">
            <a:extLst>
              <a:ext uri="{FF2B5EF4-FFF2-40B4-BE49-F238E27FC236}">
                <a16:creationId xmlns:a16="http://schemas.microsoft.com/office/drawing/2014/main" id="{D92C9989-F736-D8FC-C327-05677A825019}"/>
              </a:ext>
            </a:extLst>
          </p:cNvPr>
          <p:cNvGraphicFramePr>
            <a:graphicFrameLocks noGrp="1"/>
          </p:cNvGraphicFramePr>
          <p:nvPr>
            <p:ph idx="1"/>
            <p:extLst>
              <p:ext uri="{D42A27DB-BD31-4B8C-83A1-F6EECF244321}">
                <p14:modId xmlns:p14="http://schemas.microsoft.com/office/powerpoint/2010/main" val="1027428656"/>
              </p:ext>
            </p:extLst>
          </p:nvPr>
        </p:nvGraphicFramePr>
        <p:xfrm>
          <a:off x="838200" y="1371601"/>
          <a:ext cx="10515600" cy="4443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C56BD643-874A-A633-1287-2545849C958E}"/>
              </a:ext>
            </a:extLst>
          </p:cNvPr>
          <p:cNvSpPr>
            <a:spLocks noGrp="1"/>
          </p:cNvSpPr>
          <p:nvPr>
            <p:ph type="sldNum" sz="quarter" idx="12"/>
          </p:nvPr>
        </p:nvSpPr>
        <p:spPr/>
        <p:txBody>
          <a:bodyPr/>
          <a:lstStyle/>
          <a:p>
            <a:fld id="{F7013289-FD22-E848-BC13-D8FFC3676169}" type="slidenum">
              <a:rPr lang="en-US" smtClean="0">
                <a:latin typeface="Gill Sans MT" panose="020B0502020104020203" pitchFamily="34" charset="0"/>
              </a:rPr>
              <a:t>7</a:t>
            </a:fld>
            <a:endParaRPr lang="en-US">
              <a:latin typeface="Gill Sans MT" panose="020B0502020104020203" pitchFamily="34" charset="0"/>
            </a:endParaRPr>
          </a:p>
        </p:txBody>
      </p:sp>
    </p:spTree>
    <p:extLst>
      <p:ext uri="{BB962C8B-B14F-4D97-AF65-F5344CB8AC3E}">
        <p14:creationId xmlns:p14="http://schemas.microsoft.com/office/powerpoint/2010/main" val="1995177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People discussing">
            <a:extLst>
              <a:ext uri="{FF2B5EF4-FFF2-40B4-BE49-F238E27FC236}">
                <a16:creationId xmlns:a16="http://schemas.microsoft.com/office/drawing/2014/main" id="{7085BD41-7484-6C4F-8048-67B79069BFB3}"/>
              </a:ext>
            </a:extLst>
          </p:cNvPr>
          <p:cNvPicPr>
            <a:picLocks noGrp="1" noChangeAspect="1"/>
          </p:cNvPicPr>
          <p:nvPr>
            <p:ph idx="1"/>
          </p:nvPr>
        </p:nvPicPr>
        <p:blipFill>
          <a:blip r:embed="rId3">
            <a:duotone>
              <a:schemeClr val="accent1">
                <a:shade val="45000"/>
                <a:satMod val="135000"/>
              </a:schemeClr>
              <a:prstClr val="white"/>
            </a:duotone>
          </a:blip>
          <a:srcRect t="7813" b="14611"/>
          <a:stretch/>
        </p:blipFill>
        <p:spPr>
          <a:xfrm>
            <a:off x="0" y="0"/>
            <a:ext cx="12192000" cy="6305357"/>
          </a:xfrm>
        </p:spPr>
      </p:pic>
      <p:sp>
        <p:nvSpPr>
          <p:cNvPr id="4" name="Slide Number Placeholder 3">
            <a:extLst>
              <a:ext uri="{FF2B5EF4-FFF2-40B4-BE49-F238E27FC236}">
                <a16:creationId xmlns:a16="http://schemas.microsoft.com/office/drawing/2014/main" id="{898F615B-D286-DA6D-E727-24F77EACBF94}"/>
              </a:ext>
            </a:extLst>
          </p:cNvPr>
          <p:cNvSpPr>
            <a:spLocks noGrp="1"/>
          </p:cNvSpPr>
          <p:nvPr>
            <p:ph type="sldNum" sz="quarter" idx="12"/>
          </p:nvPr>
        </p:nvSpPr>
        <p:spPr/>
        <p:txBody>
          <a:bodyPr/>
          <a:lstStyle/>
          <a:p>
            <a:fld id="{F7013289-FD22-E848-BC13-D8FFC3676169}" type="slidenum">
              <a:rPr lang="en-US" smtClean="0"/>
              <a:t>8</a:t>
            </a:fld>
            <a:endParaRPr lang="en-US"/>
          </a:p>
        </p:txBody>
      </p:sp>
      <p:sp>
        <p:nvSpPr>
          <p:cNvPr id="2" name="Title 1">
            <a:extLst>
              <a:ext uri="{FF2B5EF4-FFF2-40B4-BE49-F238E27FC236}">
                <a16:creationId xmlns:a16="http://schemas.microsoft.com/office/drawing/2014/main" id="{F858DFC9-949E-DA79-2782-3F818F789186}"/>
              </a:ext>
            </a:extLst>
          </p:cNvPr>
          <p:cNvSpPr>
            <a:spLocks noGrp="1"/>
          </p:cNvSpPr>
          <p:nvPr>
            <p:ph type="title"/>
          </p:nvPr>
        </p:nvSpPr>
        <p:spPr>
          <a:xfrm>
            <a:off x="838200" y="-914400"/>
            <a:ext cx="10515600" cy="914400"/>
          </a:xfrm>
        </p:spPr>
        <p:txBody>
          <a:bodyPr vert="horz" lIns="91440" tIns="45720" rIns="91440" bIns="45720" rtlCol="0" anchor="b" anchorCtr="0">
            <a:normAutofit/>
          </a:bodyPr>
          <a:lstStyle/>
          <a:p>
            <a:r>
              <a:rPr lang="en-US" dirty="0"/>
              <a:t>Share introductions</a:t>
            </a:r>
          </a:p>
        </p:txBody>
      </p:sp>
    </p:spTree>
    <p:extLst>
      <p:ext uri="{BB962C8B-B14F-4D97-AF65-F5344CB8AC3E}">
        <p14:creationId xmlns:p14="http://schemas.microsoft.com/office/powerpoint/2010/main" val="781987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9E25F-C575-04C3-924C-D66B8B9A00F6}"/>
              </a:ext>
            </a:extLst>
          </p:cNvPr>
          <p:cNvSpPr>
            <a:spLocks noGrp="1"/>
          </p:cNvSpPr>
          <p:nvPr>
            <p:ph type="title"/>
          </p:nvPr>
        </p:nvSpPr>
        <p:spPr>
          <a:xfrm>
            <a:off x="838199" y="1236436"/>
            <a:ext cx="10515600" cy="914400"/>
          </a:xfrm>
        </p:spPr>
        <p:txBody>
          <a:bodyPr>
            <a:noAutofit/>
          </a:bodyPr>
          <a:lstStyle/>
          <a:p>
            <a:pPr algn="ctr"/>
            <a:r>
              <a:rPr lang="en-US" sz="3600">
                <a:latin typeface="Gill Sans MT" panose="020B0502020104020203" pitchFamily="34" charset="0"/>
              </a:rPr>
              <a:t>Misleading health rumors and information manipulation</a:t>
            </a:r>
          </a:p>
        </p:txBody>
      </p:sp>
      <p:graphicFrame>
        <p:nvGraphicFramePr>
          <p:cNvPr id="5" name="Content Placeholder 4" descr="This slide discusses the main impacts of rumors on public health preparedness and response. Rumors – or circulation of unverified claims – are a way to make sense of the world during uncertain situations; however, harmful and misleading health rumors can have several negative impacts.">
            <a:extLst>
              <a:ext uri="{FF2B5EF4-FFF2-40B4-BE49-F238E27FC236}">
                <a16:creationId xmlns:a16="http://schemas.microsoft.com/office/drawing/2014/main" id="{FB0B385F-4207-9D82-4DBD-876C0363D490}"/>
              </a:ext>
            </a:extLst>
          </p:cNvPr>
          <p:cNvGraphicFramePr>
            <a:graphicFrameLocks noGrp="1"/>
          </p:cNvGraphicFramePr>
          <p:nvPr>
            <p:ph idx="1"/>
            <p:extLst>
              <p:ext uri="{D42A27DB-BD31-4B8C-83A1-F6EECF244321}">
                <p14:modId xmlns:p14="http://schemas.microsoft.com/office/powerpoint/2010/main" val="3313371527"/>
              </p:ext>
            </p:extLst>
          </p:nvPr>
        </p:nvGraphicFramePr>
        <p:xfrm>
          <a:off x="838200" y="1371600"/>
          <a:ext cx="10515600" cy="4517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9212E04C-47FB-A4D4-E889-28D9C4955123}"/>
              </a:ext>
            </a:extLst>
          </p:cNvPr>
          <p:cNvSpPr>
            <a:spLocks noGrp="1"/>
          </p:cNvSpPr>
          <p:nvPr>
            <p:ph type="sldNum" sz="quarter" idx="12"/>
          </p:nvPr>
        </p:nvSpPr>
        <p:spPr/>
        <p:txBody>
          <a:bodyPr/>
          <a:lstStyle/>
          <a:p>
            <a:fld id="{F7013289-FD22-E848-BC13-D8FFC3676169}" type="slidenum">
              <a:rPr lang="en-US" smtClean="0">
                <a:latin typeface="Gill Sans MT" panose="020B0502020104020203" pitchFamily="34" charset="0"/>
              </a:rPr>
              <a:t>9</a:t>
            </a:fld>
            <a:endParaRPr lang="en-US">
              <a:latin typeface="Gill Sans MT" panose="020B0502020104020203" pitchFamily="34" charset="0"/>
            </a:endParaRPr>
          </a:p>
        </p:txBody>
      </p:sp>
    </p:spTree>
    <p:extLst>
      <p:ext uri="{BB962C8B-B14F-4D97-AF65-F5344CB8AC3E}">
        <p14:creationId xmlns:p14="http://schemas.microsoft.com/office/powerpoint/2010/main" val="31594260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HU_CHS_new_template" id="{2C0E2A07-D2C6-B948-944A-C0A633DB9CF3}" vid="{CE20C32A-00A7-9F4B-977C-31328D7183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9317FE5176435458FFA064BBA2FE88E" ma:contentTypeVersion="11" ma:contentTypeDescription="Create a new document." ma:contentTypeScope="" ma:versionID="5ee84eaaafcac33cbc7e3192aa2d7cf7">
  <xsd:schema xmlns:xsd="http://www.w3.org/2001/XMLSchema" xmlns:xs="http://www.w3.org/2001/XMLSchema" xmlns:p="http://schemas.microsoft.com/office/2006/metadata/properties" xmlns:ns2="da4bca2b-5768-4b91-8379-a7066d432862" targetNamespace="http://schemas.microsoft.com/office/2006/metadata/properties" ma:root="true" ma:fieldsID="927dc37939f6d4969a5ddcc1e7310921" ns2:_="">
    <xsd:import namespace="da4bca2b-5768-4b91-8379-a7066d43286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4bca2b-5768-4b91-8379-a7066d4328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3f7c956-802a-45ac-b2ba-cc78506785fb"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a4bca2b-5768-4b91-8379-a7066d43286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4D6428D-279E-41A2-A421-F7632C96C243}">
  <ds:schemaRefs>
    <ds:schemaRef ds:uri="http://schemas.microsoft.com/sharepoint/v3/contenttype/forms"/>
  </ds:schemaRefs>
</ds:datastoreItem>
</file>

<file path=customXml/itemProps2.xml><?xml version="1.0" encoding="utf-8"?>
<ds:datastoreItem xmlns:ds="http://schemas.openxmlformats.org/officeDocument/2006/customXml" ds:itemID="{C6B639F0-DAFE-476A-8609-B1BF860BF8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4bca2b-5768-4b91-8379-a7066d4328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5C2AE5B-5942-4D5C-91B6-25DC74608358}">
  <ds:schemaRefs>
    <ds:schemaRef ds:uri="http://schemas.microsoft.com/office/infopath/2007/PartnerControls"/>
    <ds:schemaRef ds:uri="http://purl.org/dc/dcmitype/"/>
    <ds:schemaRef ds:uri="http://schemas.microsoft.com/office/2006/documentManagement/types"/>
    <ds:schemaRef ds:uri="http://purl.org/dc/elements/1.1/"/>
    <ds:schemaRef ds:uri="http://purl.org/dc/terms/"/>
    <ds:schemaRef ds:uri="http://schemas.openxmlformats.org/package/2006/metadata/core-properties"/>
    <ds:schemaRef ds:uri="da4bca2b-5768-4b91-8379-a7066d432862"/>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108</TotalTime>
  <Words>6151</Words>
  <Application>Microsoft Macintosh PowerPoint</Application>
  <PresentationFormat>Widescreen</PresentationFormat>
  <Paragraphs>641</Paragraphs>
  <Slides>56</Slides>
  <Notes>55</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56</vt:i4>
      </vt:variant>
    </vt:vector>
  </HeadingPairs>
  <TitlesOfParts>
    <vt:vector size="63" baseType="lpstr">
      <vt:lpstr>Aptos</vt:lpstr>
      <vt:lpstr>Arial</vt:lpstr>
      <vt:lpstr>Calibri</vt:lpstr>
      <vt:lpstr>Cambria</vt:lpstr>
      <vt:lpstr>Gill Sans MT</vt:lpstr>
      <vt:lpstr>Wingdings</vt:lpstr>
      <vt:lpstr>Office Theme</vt:lpstr>
      <vt:lpstr>Pre-Session Survey</vt:lpstr>
      <vt:lpstr>Countering harmful and  misleading public health rumors </vt:lpstr>
      <vt:lpstr>Disclaimer and Use Guidance</vt:lpstr>
      <vt:lpstr>CDC Region 3 PHPR Center</vt:lpstr>
      <vt:lpstr>Timeline and tasks associated with the rumor management intervention</vt:lpstr>
      <vt:lpstr>Session Goals</vt:lpstr>
      <vt:lpstr>Agenda</vt:lpstr>
      <vt:lpstr>Share introductions</vt:lpstr>
      <vt:lpstr>Misleading health rumors and information manipulation</vt:lpstr>
      <vt:lpstr>Examples showing misleading and harmful headlines</vt:lpstr>
      <vt:lpstr>Misinforamtion feels chaotic</vt:lpstr>
      <vt:lpstr>Unit for High Impact Events Preparedness and Prevention</vt:lpstr>
      <vt:lpstr>FOLLOW ALONG:</vt:lpstr>
      <vt:lpstr>The Playbook provides guidance on ways public health and medical professionals can:</vt:lpstr>
      <vt:lpstr>Set yourself up for success before rumors spread</vt:lpstr>
      <vt:lpstr>Set up a way to identify misinformation </vt:lpstr>
      <vt:lpstr>Decide whether to address the rumor</vt:lpstr>
      <vt:lpstr>ACTIVITY 1</vt:lpstr>
      <vt:lpstr>You’ve detected a rumor and have decided to address it</vt:lpstr>
      <vt:lpstr>Take action to address rumors</vt:lpstr>
      <vt:lpstr>Take action to address rumors</vt:lpstr>
      <vt:lpstr>Take action to address rumors</vt:lpstr>
      <vt:lpstr>Take action to address rumors</vt:lpstr>
      <vt:lpstr>ACTIVITY 2</vt:lpstr>
      <vt:lpstr>Rumors</vt:lpstr>
      <vt:lpstr>Take action to address rumors</vt:lpstr>
      <vt:lpstr>ACTIVITY 3</vt:lpstr>
      <vt:lpstr>Take action to address rumors</vt:lpstr>
      <vt:lpstr>Take action to address rumors</vt:lpstr>
      <vt:lpstr>Take action to address rumors</vt:lpstr>
      <vt:lpstr>Take action to address rumors</vt:lpstr>
      <vt:lpstr>Take action to address rumors</vt:lpstr>
      <vt:lpstr>Take action to address rumors</vt:lpstr>
      <vt:lpstr>Take action to address rumors</vt:lpstr>
      <vt:lpstr>Take action to address rumors</vt:lpstr>
      <vt:lpstr>Take action to address rumors</vt:lpstr>
      <vt:lpstr>Take action to address rumors</vt:lpstr>
      <vt:lpstr>Take action to address rumors</vt:lpstr>
      <vt:lpstr>Take action to address rumors</vt:lpstr>
      <vt:lpstr>Take action to address rumors</vt:lpstr>
      <vt:lpstr>Take action to address rumors</vt:lpstr>
      <vt:lpstr>Take action to address rumors</vt:lpstr>
      <vt:lpstr>Take action to address rumors</vt:lpstr>
      <vt:lpstr>ACTIVITY 4</vt:lpstr>
      <vt:lpstr>Take action to address rumors</vt:lpstr>
      <vt:lpstr>ACTIVITY 5</vt:lpstr>
      <vt:lpstr>Take action to address rumors</vt:lpstr>
      <vt:lpstr>Take action to address rumors</vt:lpstr>
      <vt:lpstr>Take action to address rumors</vt:lpstr>
      <vt:lpstr>ACTIVITY 6</vt:lpstr>
      <vt:lpstr> Evaluate messages</vt:lpstr>
      <vt:lpstr>ACTIVITY 7</vt:lpstr>
      <vt:lpstr>Concept vector illustration of LLM</vt:lpstr>
      <vt:lpstr>Strategic Planning</vt:lpstr>
      <vt:lpstr>Post-Session Survey</vt:lpstr>
      <vt:lpstr>Johns Hopkins Center for Health Security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 Cizek</dc:creator>
  <cp:lastModifiedBy>Julia Cizek</cp:lastModifiedBy>
  <cp:revision>1</cp:revision>
  <dcterms:created xsi:type="dcterms:W3CDTF">2018-07-05T15:35:15Z</dcterms:created>
  <dcterms:modified xsi:type="dcterms:W3CDTF">2026-03-10T15:26:25Z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0x01010009317FE5176435458FFA064BBA2FE88E</vt:lpwstr>
  </property>
  <property fmtid="{D5CDD505-2E9C-101B-9397-08002B2CF9AE}" pid="3" name="Order">
    <vt:r8>512800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