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5"/>
  </p:notesMasterIdLst>
  <p:sldIdLst>
    <p:sldId id="256" r:id="rId5"/>
    <p:sldId id="1235" r:id="rId6"/>
    <p:sldId id="1221" r:id="rId7"/>
    <p:sldId id="1223" r:id="rId8"/>
    <p:sldId id="1233" r:id="rId9"/>
    <p:sldId id="267" r:id="rId10"/>
    <p:sldId id="1230" r:id="rId11"/>
    <p:sldId id="1232" r:id="rId12"/>
    <p:sldId id="1227" r:id="rId13"/>
    <p:sldId id="2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D1D507-6728-BC5C-0487-50B11E3A62D6}" name="Aishwarya Nagar" initials="AN" userId="S::anagar1@jh.edu::6b361c38-4f5e-4f45-a53e-6fe33aced907" providerId="AD"/>
  <p188:author id="{0A6A0B11-40F9-C17C-A144-501C0DFE2A00}" name="Amanda Mui" initials="AM" userId="S::akoboko1@jh.edu::0617c939-007f-4203-bc56-6d7bf8405bff" providerId="AD"/>
  <p188:author id="{259B8A18-8481-AD03-31D1-DDF95DA939C2}" name="Hannah Ottman-Feeney" initials="HO" userId="S::hottman1@jh.edu::b76bf073-7fe2-4e78-a156-0d09d695a227" providerId="AD"/>
  <p188:author id="{1BD06F1A-5F03-7BB0-14B9-51237F684D5B}" name="Alexander Perez" initials="AP" userId="S::aperez76@jh.edu::bac02477-0891-44f5-bc2e-d716d47c6e88" providerId="AD"/>
  <p188:author id="{709AA83C-ED04-C9E4-9F61-027A126011C6}" name="J Lee Jenkins" initials="" userId="S::jjenki36@jh.edu::24a83489-0123-4989-a8ff-4ee57ff73505" providerId="AD"/>
  <p188:author id="{6C7AB173-C504-0E2E-28D1-DA24D7550F14}" name="Vanessa Gregoire" initials="VG" userId="S::vgregoi1@jh.edu::d8ac370d-7b58-4ddb-b195-8c3331418ace" providerId="AD"/>
  <p188:author id="{592513AD-1D15-76C4-30F7-20782449C5FB}" name="cathycslemp" initials="ca" userId="S::cathycslemp_gmail.com#ext#@livejohnshopkins.onmicrosoft.com::0faf2710-233e-4ab9-b0ab-3a161a247347" providerId="AD"/>
  <p188:author id="{5811AFBB-37E0-59D3-0DD3-50C8038EA3D0}" name="Madi Neufeld" initials="MN" userId="S::mneufel7@jh.edu::b676471d-7359-4a7e-b538-31d0b32319a4" providerId="AD"/>
  <p188:author id="{CEA58CC9-A8FB-3EB4-48B7-6C4B6C2519FF}" name="Erin Sorrell" initials="ES" userId="S::esorrel1@jh.edu::fe267597-3ea4-4e06-aa1c-f8ad52b1ae58" providerId="AD"/>
  <p188:author id="{669C20DF-1113-DC69-7887-6230AFE36122}" name="May Han" initials="MH" userId="S::mhan36@jh.edu::8e824793-f024-4711-ad3b-6452789db8f6" providerId="AD"/>
  <p188:author id="{A3B72EF4-A701-A220-D0A3-EABC7F5B965F}" name="Tara Kirk Sell" initials="TS" userId="S::tsell1@jh.edu::a672a4fe-6147-4327-b344-bd703fdda53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1D40"/>
    <a:srgbClr val="0072CE"/>
    <a:srgbClr val="539BE3"/>
    <a:srgbClr val="5EAEE0"/>
    <a:srgbClr val="1E386B"/>
    <a:srgbClr val="FFFFFF"/>
    <a:srgbClr val="951ABE"/>
    <a:srgbClr val="E7B0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412814-C006-2042-ADA8-8557D0F3001F}" v="85" dt="2026-03-10T15:50:01.8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1"/>
    <p:restoredTop sz="86409" autoAdjust="0"/>
  </p:normalViewPr>
  <p:slideViewPr>
    <p:cSldViewPr snapToGrid="0">
      <p:cViewPr varScale="1">
        <p:scale>
          <a:sx n="107" d="100"/>
          <a:sy n="107" d="100"/>
        </p:scale>
        <p:origin x="168" y="103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Cizek" userId="3e1bf57f-60d6-4f74-a0c9-56035780f16a" providerId="ADAL" clId="{D7B5EDF2-2C2F-5133-AA28-D54580A6A378}"/>
    <pc:docChg chg="modSld">
      <pc:chgData name="Julia Cizek" userId="3e1bf57f-60d6-4f74-a0c9-56035780f16a" providerId="ADAL" clId="{D7B5EDF2-2C2F-5133-AA28-D54580A6A378}" dt="2026-03-10T15:50:09.796" v="95" actId="33553"/>
      <pc:docMkLst>
        <pc:docMk/>
      </pc:docMkLst>
      <pc:sldChg chg="modSp">
        <pc:chgData name="Julia Cizek" userId="3e1bf57f-60d6-4f74-a0c9-56035780f16a" providerId="ADAL" clId="{D7B5EDF2-2C2F-5133-AA28-D54580A6A378}" dt="2026-03-10T15:46:41.592" v="1" actId="962"/>
        <pc:sldMkLst>
          <pc:docMk/>
          <pc:sldMk cId="3364232659" sldId="267"/>
        </pc:sldMkLst>
        <pc:graphicFrameChg chg="mod">
          <ac:chgData name="Julia Cizek" userId="3e1bf57f-60d6-4f74-a0c9-56035780f16a" providerId="ADAL" clId="{D7B5EDF2-2C2F-5133-AA28-D54580A6A378}" dt="2026-03-10T15:46:41.592" v="1" actId="962"/>
          <ac:graphicFrameMkLst>
            <pc:docMk/>
            <pc:sldMk cId="3364232659" sldId="267"/>
            <ac:graphicFrameMk id="6" creationId="{6ABDB3EB-9A05-45C4-5E87-9A3C8AB80A09}"/>
          </ac:graphicFrameMkLst>
        </pc:graphicFrameChg>
      </pc:sldChg>
      <pc:sldChg chg="modSp">
        <pc:chgData name="Julia Cizek" userId="3e1bf57f-60d6-4f74-a0c9-56035780f16a" providerId="ADAL" clId="{D7B5EDF2-2C2F-5133-AA28-D54580A6A378}" dt="2026-03-10T15:48:46.184" v="13" actId="962"/>
        <pc:sldMkLst>
          <pc:docMk/>
          <pc:sldMk cId="2927435475" sldId="1227"/>
        </pc:sldMkLst>
        <pc:graphicFrameChg chg="mod">
          <ac:chgData name="Julia Cizek" userId="3e1bf57f-60d6-4f74-a0c9-56035780f16a" providerId="ADAL" clId="{D7B5EDF2-2C2F-5133-AA28-D54580A6A378}" dt="2026-03-10T15:48:46.184" v="13" actId="962"/>
          <ac:graphicFrameMkLst>
            <pc:docMk/>
            <pc:sldMk cId="2927435475" sldId="1227"/>
            <ac:graphicFrameMk id="5" creationId="{86EF0329-22BD-BDF0-3479-9DDC3C346C93}"/>
          </ac:graphicFrameMkLst>
        </pc:graphicFrameChg>
      </pc:sldChg>
      <pc:sldChg chg="modSp mod">
        <pc:chgData name="Julia Cizek" userId="3e1bf57f-60d6-4f74-a0c9-56035780f16a" providerId="ADAL" clId="{D7B5EDF2-2C2F-5133-AA28-D54580A6A378}" dt="2026-03-10T15:47:10.802" v="5" actId="962"/>
        <pc:sldMkLst>
          <pc:docMk/>
          <pc:sldMk cId="1411327735" sldId="1230"/>
        </pc:sldMkLst>
        <pc:spChg chg="mod">
          <ac:chgData name="Julia Cizek" userId="3e1bf57f-60d6-4f74-a0c9-56035780f16a" providerId="ADAL" clId="{D7B5EDF2-2C2F-5133-AA28-D54580A6A378}" dt="2026-03-10T15:46:58.259" v="3" actId="962"/>
          <ac:spMkLst>
            <pc:docMk/>
            <pc:sldMk cId="1411327735" sldId="1230"/>
            <ac:spMk id="3" creationId="{68695480-F433-5459-68C8-8ADF9890C359}"/>
          </ac:spMkLst>
        </pc:spChg>
        <pc:picChg chg="mod">
          <ac:chgData name="Julia Cizek" userId="3e1bf57f-60d6-4f74-a0c9-56035780f16a" providerId="ADAL" clId="{D7B5EDF2-2C2F-5133-AA28-D54580A6A378}" dt="2026-03-10T15:47:10.802" v="5" actId="962"/>
          <ac:picMkLst>
            <pc:docMk/>
            <pc:sldMk cId="1411327735" sldId="1230"/>
            <ac:picMk id="5" creationId="{786BC572-0AE1-3B27-F560-75647730C4C5}"/>
          </ac:picMkLst>
        </pc:picChg>
      </pc:sldChg>
      <pc:sldChg chg="modSp mod">
        <pc:chgData name="Julia Cizek" userId="3e1bf57f-60d6-4f74-a0c9-56035780f16a" providerId="ADAL" clId="{D7B5EDF2-2C2F-5133-AA28-D54580A6A378}" dt="2026-03-10T15:50:09.796" v="95" actId="33553"/>
        <pc:sldMkLst>
          <pc:docMk/>
          <pc:sldMk cId="3567123968" sldId="1232"/>
        </pc:sldMkLst>
        <pc:spChg chg="mod">
          <ac:chgData name="Julia Cizek" userId="3e1bf57f-60d6-4f74-a0c9-56035780f16a" providerId="ADAL" clId="{D7B5EDF2-2C2F-5133-AA28-D54580A6A378}" dt="2026-03-10T15:47:20.253" v="7" actId="962"/>
          <ac:spMkLst>
            <pc:docMk/>
            <pc:sldMk cId="3567123968" sldId="1232"/>
            <ac:spMk id="3" creationId="{B6678618-0C4F-FE21-6307-7044BFE5EC01}"/>
          </ac:spMkLst>
        </pc:spChg>
        <pc:spChg chg="mod">
          <ac:chgData name="Julia Cizek" userId="3e1bf57f-60d6-4f74-a0c9-56035780f16a" providerId="ADAL" clId="{D7B5EDF2-2C2F-5133-AA28-D54580A6A378}" dt="2026-03-10T15:50:09.796" v="95" actId="33553"/>
          <ac:spMkLst>
            <pc:docMk/>
            <pc:sldMk cId="3567123968" sldId="1232"/>
            <ac:spMk id="5" creationId="{F0DF557B-64B2-C394-4C92-FAA724E476D5}"/>
          </ac:spMkLst>
        </pc:spChg>
        <pc:picChg chg="mod">
          <ac:chgData name="Julia Cizek" userId="3e1bf57f-60d6-4f74-a0c9-56035780f16a" providerId="ADAL" clId="{D7B5EDF2-2C2F-5133-AA28-D54580A6A378}" dt="2026-03-10T15:47:26.204" v="9" actId="962"/>
          <ac:picMkLst>
            <pc:docMk/>
            <pc:sldMk cId="3567123968" sldId="1232"/>
            <ac:picMk id="6" creationId="{48426FCA-1B4D-8947-617B-05E4F57E9286}"/>
          </ac:picMkLst>
        </pc:picChg>
      </pc:sldChg>
      <pc:sldChg chg="addSp delSp modSp mod">
        <pc:chgData name="Julia Cizek" userId="3e1bf57f-60d6-4f74-a0c9-56035780f16a" providerId="ADAL" clId="{D7B5EDF2-2C2F-5133-AA28-D54580A6A378}" dt="2026-03-10T15:50:01.834" v="94" actId="20577"/>
        <pc:sldMkLst>
          <pc:docMk/>
          <pc:sldMk cId="2942350937" sldId="1233"/>
        </pc:sldMkLst>
        <pc:spChg chg="add del mod">
          <ac:chgData name="Julia Cizek" userId="3e1bf57f-60d6-4f74-a0c9-56035780f16a" providerId="ADAL" clId="{D7B5EDF2-2C2F-5133-AA28-D54580A6A378}" dt="2026-03-10T15:49:07.559" v="18" actId="478"/>
          <ac:spMkLst>
            <pc:docMk/>
            <pc:sldMk cId="2942350937" sldId="1233"/>
            <ac:spMk id="2" creationId="{3EFAE2A2-4F60-7AA2-9612-113FCCFB9DD0}"/>
          </ac:spMkLst>
        </pc:spChg>
        <pc:spChg chg="add del mod">
          <ac:chgData name="Julia Cizek" userId="3e1bf57f-60d6-4f74-a0c9-56035780f16a" providerId="ADAL" clId="{D7B5EDF2-2C2F-5133-AA28-D54580A6A378}" dt="2026-03-10T15:49:09.217" v="19" actId="478"/>
          <ac:spMkLst>
            <pc:docMk/>
            <pc:sldMk cId="2942350937" sldId="1233"/>
            <ac:spMk id="6" creationId="{31310311-F2A6-5397-DA39-FD50E0A06FF8}"/>
          </ac:spMkLst>
        </pc:spChg>
        <pc:spChg chg="add mod">
          <ac:chgData name="Julia Cizek" userId="3e1bf57f-60d6-4f74-a0c9-56035780f16a" providerId="ADAL" clId="{D7B5EDF2-2C2F-5133-AA28-D54580A6A378}" dt="2026-03-10T15:50:01.834" v="94" actId="20577"/>
          <ac:spMkLst>
            <pc:docMk/>
            <pc:sldMk cId="2942350937" sldId="1233"/>
            <ac:spMk id="7" creationId="{BE9756E4-5E3C-78C3-D8D1-65CFDF91DA57}"/>
          </ac:spMkLst>
        </pc:spChg>
        <pc:picChg chg="mod">
          <ac:chgData name="Julia Cizek" userId="3e1bf57f-60d6-4f74-a0c9-56035780f16a" providerId="ADAL" clId="{D7B5EDF2-2C2F-5133-AA28-D54580A6A378}" dt="2026-03-10T15:49:27.001" v="22" actId="1076"/>
          <ac:picMkLst>
            <pc:docMk/>
            <pc:sldMk cId="2942350937" sldId="1233"/>
            <ac:picMk id="5" creationId="{4CAB1925-635C-3768-CE7E-902FE10DC905}"/>
          </ac:picMkLst>
        </pc:picChg>
      </pc:sldChg>
    </pc:docChg>
  </pc:docChgLst>
  <pc:docChgLst>
    <pc:chgData name="Aishwarya Nagar" userId="6b361c38-4f5e-4f45-a53e-6fe33aced907" providerId="ADAL" clId="{7BCF164F-2B72-4B9D-AD7E-3D36511A757C}"/>
    <pc:docChg chg="modSld">
      <pc:chgData name="Aishwarya Nagar" userId="6b361c38-4f5e-4f45-a53e-6fe33aced907" providerId="ADAL" clId="{7BCF164F-2B72-4B9D-AD7E-3D36511A757C}" dt="2026-03-06T17:44:09.114" v="47" actId="20577"/>
      <pc:docMkLst>
        <pc:docMk/>
      </pc:docMkLst>
      <pc:sldChg chg="modSp mod">
        <pc:chgData name="Aishwarya Nagar" userId="6b361c38-4f5e-4f45-a53e-6fe33aced907" providerId="ADAL" clId="{7BCF164F-2B72-4B9D-AD7E-3D36511A757C}" dt="2026-03-06T17:43:31.668" v="24" actId="20577"/>
        <pc:sldMkLst>
          <pc:docMk/>
          <pc:sldMk cId="382260299" sldId="256"/>
        </pc:sldMkLst>
        <pc:spChg chg="mod">
          <ac:chgData name="Aishwarya Nagar" userId="6b361c38-4f5e-4f45-a53e-6fe33aced907" providerId="ADAL" clId="{7BCF164F-2B72-4B9D-AD7E-3D36511A757C}" dt="2026-03-06T17:43:31.668" v="24" actId="20577"/>
          <ac:spMkLst>
            <pc:docMk/>
            <pc:sldMk cId="382260299" sldId="256"/>
            <ac:spMk id="2" creationId="{B63EF4B7-96CE-0932-A491-B1097E9C6368}"/>
          </ac:spMkLst>
        </pc:spChg>
      </pc:sldChg>
      <pc:sldChg chg="modSp mod">
        <pc:chgData name="Aishwarya Nagar" userId="6b361c38-4f5e-4f45-a53e-6fe33aced907" providerId="ADAL" clId="{7BCF164F-2B72-4B9D-AD7E-3D36511A757C}" dt="2026-03-06T17:41:12.072" v="8" actId="1037"/>
        <pc:sldMkLst>
          <pc:docMk/>
          <pc:sldMk cId="3731140520" sldId="1221"/>
        </pc:sldMkLst>
        <pc:spChg chg="mod">
          <ac:chgData name="Aishwarya Nagar" userId="6b361c38-4f5e-4f45-a53e-6fe33aced907" providerId="ADAL" clId="{7BCF164F-2B72-4B9D-AD7E-3D36511A757C}" dt="2026-03-06T17:41:08.728" v="3" actId="1076"/>
          <ac:spMkLst>
            <pc:docMk/>
            <pc:sldMk cId="3731140520" sldId="1221"/>
            <ac:spMk id="5" creationId="{6DDD732F-7509-9142-6AFF-46DC7ADDC997}"/>
          </ac:spMkLst>
        </pc:spChg>
        <pc:picChg chg="mod">
          <ac:chgData name="Aishwarya Nagar" userId="6b361c38-4f5e-4f45-a53e-6fe33aced907" providerId="ADAL" clId="{7BCF164F-2B72-4B9D-AD7E-3D36511A757C}" dt="2026-03-06T17:41:12.072" v="8" actId="1037"/>
          <ac:picMkLst>
            <pc:docMk/>
            <pc:sldMk cId="3731140520" sldId="1221"/>
            <ac:picMk id="6" creationId="{3C462203-50AE-0674-AED5-F6300B5E7FDA}"/>
          </ac:picMkLst>
        </pc:picChg>
      </pc:sldChg>
      <pc:sldChg chg="modSp mod modNotesTx">
        <pc:chgData name="Aishwarya Nagar" userId="6b361c38-4f5e-4f45-a53e-6fe33aced907" providerId="ADAL" clId="{7BCF164F-2B72-4B9D-AD7E-3D36511A757C}" dt="2026-03-06T17:44:09.114" v="47" actId="20577"/>
        <pc:sldMkLst>
          <pc:docMk/>
          <pc:sldMk cId="1217881569" sldId="1223"/>
        </pc:sldMkLst>
        <pc:spChg chg="mod">
          <ac:chgData name="Aishwarya Nagar" userId="6b361c38-4f5e-4f45-a53e-6fe33aced907" providerId="ADAL" clId="{7BCF164F-2B72-4B9D-AD7E-3D36511A757C}" dt="2026-03-06T17:43:38.108" v="31" actId="20577"/>
          <ac:spMkLst>
            <pc:docMk/>
            <pc:sldMk cId="1217881569" sldId="1223"/>
            <ac:spMk id="6" creationId="{DB7B3679-9014-E0DA-8F8D-63614496879D}"/>
          </ac:spMkLst>
        </pc:spChg>
      </pc:sldChg>
      <pc:sldChg chg="modSp mod">
        <pc:chgData name="Aishwarya Nagar" userId="6b361c38-4f5e-4f45-a53e-6fe33aced907" providerId="ADAL" clId="{7BCF164F-2B72-4B9D-AD7E-3D36511A757C}" dt="2026-03-06T17:43:01.622" v="17" actId="1076"/>
        <pc:sldMkLst>
          <pc:docMk/>
          <pc:sldMk cId="1411327735" sldId="1230"/>
        </pc:sldMkLst>
        <pc:picChg chg="mod modCrop">
          <ac:chgData name="Aishwarya Nagar" userId="6b361c38-4f5e-4f45-a53e-6fe33aced907" providerId="ADAL" clId="{7BCF164F-2B72-4B9D-AD7E-3D36511A757C}" dt="2026-03-06T17:43:01.622" v="17" actId="1076"/>
          <ac:picMkLst>
            <pc:docMk/>
            <pc:sldMk cId="1411327735" sldId="1230"/>
            <ac:picMk id="5" creationId="{786BC572-0AE1-3B27-F560-75647730C4C5}"/>
          </ac:picMkLst>
        </pc:picChg>
      </pc:sldChg>
      <pc:sldChg chg="modSp mod">
        <pc:chgData name="Aishwarya Nagar" userId="6b361c38-4f5e-4f45-a53e-6fe33aced907" providerId="ADAL" clId="{7BCF164F-2B72-4B9D-AD7E-3D36511A757C}" dt="2026-03-06T17:42:22.684" v="13" actId="1076"/>
        <pc:sldMkLst>
          <pc:docMk/>
          <pc:sldMk cId="3567123968" sldId="1232"/>
        </pc:sldMkLst>
        <pc:picChg chg="mod">
          <ac:chgData name="Aishwarya Nagar" userId="6b361c38-4f5e-4f45-a53e-6fe33aced907" providerId="ADAL" clId="{7BCF164F-2B72-4B9D-AD7E-3D36511A757C}" dt="2026-03-06T17:42:22.684" v="13" actId="1076"/>
          <ac:picMkLst>
            <pc:docMk/>
            <pc:sldMk cId="3567123968" sldId="1232"/>
            <ac:picMk id="6" creationId="{48426FCA-1B4D-8947-617B-05E4F57E9286}"/>
          </ac:picMkLst>
        </pc:picChg>
      </pc:sldChg>
      <pc:sldChg chg="modSp mod modNotesTx">
        <pc:chgData name="Aishwarya Nagar" userId="6b361c38-4f5e-4f45-a53e-6fe33aced907" providerId="ADAL" clId="{7BCF164F-2B72-4B9D-AD7E-3D36511A757C}" dt="2026-03-06T17:44:03.350" v="40" actId="20577"/>
        <pc:sldMkLst>
          <pc:docMk/>
          <pc:sldMk cId="2942350937" sldId="1233"/>
        </pc:sldMkLst>
        <pc:spChg chg="mod">
          <ac:chgData name="Aishwarya Nagar" userId="6b361c38-4f5e-4f45-a53e-6fe33aced907" providerId="ADAL" clId="{7BCF164F-2B72-4B9D-AD7E-3D36511A757C}" dt="2026-03-06T17:43:44.954" v="32" actId="20577"/>
          <ac:spMkLst>
            <pc:docMk/>
            <pc:sldMk cId="2942350937" sldId="1233"/>
            <ac:spMk id="3" creationId="{22F386B4-0841-3C0E-D897-C0E5EB355549}"/>
          </ac:spMkLst>
        </pc:spChg>
      </pc:sldChg>
      <pc:sldChg chg="modSp mod modNotesTx">
        <pc:chgData name="Aishwarya Nagar" userId="6b361c38-4f5e-4f45-a53e-6fe33aced907" providerId="ADAL" clId="{7BCF164F-2B72-4B9D-AD7E-3D36511A757C}" dt="2026-03-06T17:43:57.823" v="39" actId="20577"/>
        <pc:sldMkLst>
          <pc:docMk/>
          <pc:sldMk cId="4273336687" sldId="1235"/>
        </pc:sldMkLst>
        <pc:spChg chg="mod">
          <ac:chgData name="Aishwarya Nagar" userId="6b361c38-4f5e-4f45-a53e-6fe33aced907" providerId="ADAL" clId="{7BCF164F-2B72-4B9D-AD7E-3D36511A757C}" dt="2026-03-06T17:43:57.823" v="39" actId="20577"/>
          <ac:spMkLst>
            <pc:docMk/>
            <pc:sldMk cId="4273336687" sldId="1235"/>
            <ac:spMk id="9" creationId="{100B86F7-B755-6C4E-254D-256EACAF72A2}"/>
          </ac:spMkLst>
        </pc:spChg>
      </pc:sldChg>
    </pc:docChg>
  </pc:docChgLst>
  <pc:docChgLst>
    <pc:chgData name="Madi Neufeld" userId="b676471d-7359-4a7e-b538-31d0b32319a4" providerId="ADAL" clId="{59F2CFEB-617D-41D4-A780-2E21A33E1599}"/>
    <pc:docChg chg="undo custSel addSld delSld modSld sldOrd">
      <pc:chgData name="Madi Neufeld" userId="b676471d-7359-4a7e-b538-31d0b32319a4" providerId="ADAL" clId="{59F2CFEB-617D-41D4-A780-2E21A33E1599}" dt="2026-03-06T16:06:13.701" v="580" actId="20577"/>
      <pc:docMkLst>
        <pc:docMk/>
      </pc:docMkLst>
      <pc:sldChg chg="delSp modSp mod">
        <pc:chgData name="Madi Neufeld" userId="b676471d-7359-4a7e-b538-31d0b32319a4" providerId="ADAL" clId="{59F2CFEB-617D-41D4-A780-2E21A33E1599}" dt="2026-03-03T15:27:55.953" v="1" actId="478"/>
        <pc:sldMkLst>
          <pc:docMk/>
          <pc:sldMk cId="382260299" sldId="256"/>
        </pc:sldMkLst>
        <pc:spChg chg="mod">
          <ac:chgData name="Madi Neufeld" userId="b676471d-7359-4a7e-b538-31d0b32319a4" providerId="ADAL" clId="{59F2CFEB-617D-41D4-A780-2E21A33E1599}" dt="2026-03-03T15:27:52.671" v="0" actId="20577"/>
          <ac:spMkLst>
            <pc:docMk/>
            <pc:sldMk cId="382260299" sldId="256"/>
            <ac:spMk id="2" creationId="{B63EF4B7-96CE-0932-A491-B1097E9C6368}"/>
          </ac:spMkLst>
        </pc:spChg>
      </pc:sldChg>
      <pc:sldChg chg="delSp modSp mod modNotesTx">
        <pc:chgData name="Madi Neufeld" userId="b676471d-7359-4a7e-b538-31d0b32319a4" providerId="ADAL" clId="{59F2CFEB-617D-41D4-A780-2E21A33E1599}" dt="2026-03-04T16:55:16.542" v="229" actId="5793"/>
        <pc:sldMkLst>
          <pc:docMk/>
          <pc:sldMk cId="3364232659" sldId="267"/>
        </pc:sldMkLst>
        <pc:spChg chg="mod">
          <ac:chgData name="Madi Neufeld" userId="b676471d-7359-4a7e-b538-31d0b32319a4" providerId="ADAL" clId="{59F2CFEB-617D-41D4-A780-2E21A33E1599}" dt="2026-03-03T15:38:23.331" v="187" actId="20577"/>
          <ac:spMkLst>
            <pc:docMk/>
            <pc:sldMk cId="3364232659" sldId="267"/>
            <ac:spMk id="2" creationId="{C6FFB716-9282-6811-E3CE-C9AA6E8CBFCE}"/>
          </ac:spMkLst>
        </pc:spChg>
      </pc:sldChg>
      <pc:sldChg chg="delSp">
        <pc:chgData name="Madi Neufeld" userId="b676471d-7359-4a7e-b538-31d0b32319a4" providerId="ADAL" clId="{59F2CFEB-617D-41D4-A780-2E21A33E1599}" dt="2026-03-03T15:28:56.599" v="11" actId="478"/>
        <pc:sldMkLst>
          <pc:docMk/>
          <pc:sldMk cId="4101091952" sldId="275"/>
        </pc:sldMkLst>
      </pc:sldChg>
      <pc:sldChg chg="delSp modNotesTx">
        <pc:chgData name="Madi Neufeld" userId="b676471d-7359-4a7e-b538-31d0b32319a4" providerId="ADAL" clId="{59F2CFEB-617D-41D4-A780-2E21A33E1599}" dt="2026-03-03T15:37:09.936" v="165" actId="5793"/>
        <pc:sldMkLst>
          <pc:docMk/>
          <pc:sldMk cId="3731140520" sldId="1221"/>
        </pc:sldMkLst>
      </pc:sldChg>
      <pc:sldChg chg="delSp modSp mod modNotesTx">
        <pc:chgData name="Madi Neufeld" userId="b676471d-7359-4a7e-b538-31d0b32319a4" providerId="ADAL" clId="{59F2CFEB-617D-41D4-A780-2E21A33E1599}" dt="2026-03-04T16:21:44.947" v="224" actId="20577"/>
        <pc:sldMkLst>
          <pc:docMk/>
          <pc:sldMk cId="1217881569" sldId="1223"/>
        </pc:sldMkLst>
        <pc:spChg chg="mod">
          <ac:chgData name="Madi Neufeld" userId="b676471d-7359-4a7e-b538-31d0b32319a4" providerId="ADAL" clId="{59F2CFEB-617D-41D4-A780-2E21A33E1599}" dt="2026-03-04T16:21:44.947" v="224" actId="20577"/>
          <ac:spMkLst>
            <pc:docMk/>
            <pc:sldMk cId="1217881569" sldId="1223"/>
            <ac:spMk id="3" creationId="{2688868E-BE68-84A1-CFEF-5781B73CB01D}"/>
          </ac:spMkLst>
        </pc:spChg>
      </pc:sldChg>
      <pc:sldChg chg="delSp modNotesTx">
        <pc:chgData name="Madi Neufeld" userId="b676471d-7359-4a7e-b538-31d0b32319a4" providerId="ADAL" clId="{59F2CFEB-617D-41D4-A780-2E21A33E1599}" dt="2026-03-04T17:00:33.878" v="352" actId="20577"/>
        <pc:sldMkLst>
          <pc:docMk/>
          <pc:sldMk cId="2927435475" sldId="1227"/>
        </pc:sldMkLst>
      </pc:sldChg>
      <pc:sldChg chg="addSp delSp modSp mod modNotesTx">
        <pc:chgData name="Madi Neufeld" userId="b676471d-7359-4a7e-b538-31d0b32319a4" providerId="ADAL" clId="{59F2CFEB-617D-41D4-A780-2E21A33E1599}" dt="2026-03-06T16:06:13.701" v="580" actId="20577"/>
        <pc:sldMkLst>
          <pc:docMk/>
          <pc:sldMk cId="1411327735" sldId="1230"/>
        </pc:sldMkLst>
        <pc:spChg chg="mod">
          <ac:chgData name="Madi Neufeld" userId="b676471d-7359-4a7e-b538-31d0b32319a4" providerId="ADAL" clId="{59F2CFEB-617D-41D4-A780-2E21A33E1599}" dt="2026-03-06T16:06:13.701" v="580" actId="20577"/>
          <ac:spMkLst>
            <pc:docMk/>
            <pc:sldMk cId="1411327735" sldId="1230"/>
            <ac:spMk id="8" creationId="{32477174-D3E0-61FC-64EC-BFF120A25D02}"/>
          </ac:spMkLst>
        </pc:spChg>
        <pc:picChg chg="add mod">
          <ac:chgData name="Madi Neufeld" userId="b676471d-7359-4a7e-b538-31d0b32319a4" providerId="ADAL" clId="{59F2CFEB-617D-41D4-A780-2E21A33E1599}" dt="2026-03-04T17:01:03.112" v="355" actId="14100"/>
          <ac:picMkLst>
            <pc:docMk/>
            <pc:sldMk cId="1411327735" sldId="1230"/>
            <ac:picMk id="5" creationId="{786BC572-0AE1-3B27-F560-75647730C4C5}"/>
          </ac:picMkLst>
        </pc:picChg>
      </pc:sldChg>
      <pc:sldChg chg="addSp delSp modSp mod modNotesTx">
        <pc:chgData name="Madi Neufeld" userId="b676471d-7359-4a7e-b538-31d0b32319a4" providerId="ADAL" clId="{59F2CFEB-617D-41D4-A780-2E21A33E1599}" dt="2026-03-06T16:06:10.430" v="579" actId="20577"/>
        <pc:sldMkLst>
          <pc:docMk/>
          <pc:sldMk cId="3567123968" sldId="1232"/>
        </pc:sldMkLst>
        <pc:spChg chg="mod">
          <ac:chgData name="Madi Neufeld" userId="b676471d-7359-4a7e-b538-31d0b32319a4" providerId="ADAL" clId="{59F2CFEB-617D-41D4-A780-2E21A33E1599}" dt="2026-03-06T16:06:10.430" v="579" actId="20577"/>
          <ac:spMkLst>
            <pc:docMk/>
            <pc:sldMk cId="3567123968" sldId="1232"/>
            <ac:spMk id="5" creationId="{F0DF557B-64B2-C394-4C92-FAA724E476D5}"/>
          </ac:spMkLst>
        </pc:spChg>
        <pc:picChg chg="add mod">
          <ac:chgData name="Madi Neufeld" userId="b676471d-7359-4a7e-b538-31d0b32319a4" providerId="ADAL" clId="{59F2CFEB-617D-41D4-A780-2E21A33E1599}" dt="2026-03-06T15:57:55.230" v="577" actId="14100"/>
          <ac:picMkLst>
            <pc:docMk/>
            <pc:sldMk cId="3567123968" sldId="1232"/>
            <ac:picMk id="6" creationId="{48426FCA-1B4D-8947-617B-05E4F57E9286}"/>
          </ac:picMkLst>
        </pc:picChg>
      </pc:sldChg>
      <pc:sldChg chg="delSp modNotesTx">
        <pc:chgData name="Madi Neufeld" userId="b676471d-7359-4a7e-b538-31d0b32319a4" providerId="ADAL" clId="{59F2CFEB-617D-41D4-A780-2E21A33E1599}" dt="2026-03-04T16:56:24.629" v="232" actId="20577"/>
        <pc:sldMkLst>
          <pc:docMk/>
          <pc:sldMk cId="2942350937" sldId="1233"/>
        </pc:sldMkLst>
      </pc:sldChg>
      <pc:sldChg chg="addSp delSp modSp add mod ord delAnim chgLayout modNotesTx">
        <pc:chgData name="Madi Neufeld" userId="b676471d-7359-4a7e-b538-31d0b32319a4" providerId="ADAL" clId="{59F2CFEB-617D-41D4-A780-2E21A33E1599}" dt="2026-03-06T15:51:59.195" v="572" actId="113"/>
        <pc:sldMkLst>
          <pc:docMk/>
          <pc:sldMk cId="4273336687" sldId="1235"/>
        </pc:sldMkLst>
        <pc:spChg chg="mod ord">
          <ac:chgData name="Madi Neufeld" userId="b676471d-7359-4a7e-b538-31d0b32319a4" providerId="ADAL" clId="{59F2CFEB-617D-41D4-A780-2E21A33E1599}" dt="2026-03-03T15:30:13.159" v="22" actId="700"/>
          <ac:spMkLst>
            <pc:docMk/>
            <pc:sldMk cId="4273336687" sldId="1235"/>
            <ac:spMk id="4" creationId="{0752A31F-2577-E2F7-280D-5EF4AE057337}"/>
          </ac:spMkLst>
        </pc:spChg>
        <pc:spChg chg="add mod ord">
          <ac:chgData name="Madi Neufeld" userId="b676471d-7359-4a7e-b538-31d0b32319a4" providerId="ADAL" clId="{59F2CFEB-617D-41D4-A780-2E21A33E1599}" dt="2026-03-03T15:34:35.859" v="125" actId="20577"/>
          <ac:spMkLst>
            <pc:docMk/>
            <pc:sldMk cId="4273336687" sldId="1235"/>
            <ac:spMk id="8" creationId="{4FA62578-06D8-FAAB-47CA-508F37F5DDDC}"/>
          </ac:spMkLst>
        </pc:spChg>
        <pc:spChg chg="add mod ord">
          <ac:chgData name="Madi Neufeld" userId="b676471d-7359-4a7e-b538-31d0b32319a4" providerId="ADAL" clId="{59F2CFEB-617D-41D4-A780-2E21A33E1599}" dt="2026-03-06T15:51:59.195" v="572" actId="113"/>
          <ac:spMkLst>
            <pc:docMk/>
            <pc:sldMk cId="4273336687" sldId="1235"/>
            <ac:spMk id="9" creationId="{100B86F7-B755-6C4E-254D-256EACAF72A2}"/>
          </ac:spMkLst>
        </pc:spChg>
      </pc:sldChg>
    </pc:docChg>
  </pc:docChgLst>
  <pc:docChgLst>
    <pc:chgData name="Erin Sorrell" userId="S::esorrel1@jh.edu::fe267597-3ea4-4e06-aa1c-f8ad52b1ae58" providerId="AD" clId="Web-{D7223E98-4E8C-EF52-46D5-C4826E096EC9}"/>
    <pc:docChg chg="modSld">
      <pc:chgData name="Erin Sorrell" userId="S::esorrel1@jh.edu::fe267597-3ea4-4e06-aa1c-f8ad52b1ae58" providerId="AD" clId="Web-{D7223E98-4E8C-EF52-46D5-C4826E096EC9}" dt="2026-03-04T18:15:03.553" v="52" actId="20577"/>
      <pc:docMkLst>
        <pc:docMk/>
      </pc:docMkLst>
      <pc:sldChg chg="modSp">
        <pc:chgData name="Erin Sorrell" userId="S::esorrel1@jh.edu::fe267597-3ea4-4e06-aa1c-f8ad52b1ae58" providerId="AD" clId="Web-{D7223E98-4E8C-EF52-46D5-C4826E096EC9}" dt="2026-03-04T18:15:03.553" v="52" actId="20577"/>
        <pc:sldMkLst>
          <pc:docMk/>
          <pc:sldMk cId="3364232659" sldId="267"/>
        </pc:sldMkLst>
        <pc:graphicFrameChg chg="modGraphic">
          <ac:chgData name="Erin Sorrell" userId="S::esorrel1@jh.edu::fe267597-3ea4-4e06-aa1c-f8ad52b1ae58" providerId="AD" clId="Web-{D7223E98-4E8C-EF52-46D5-C4826E096EC9}" dt="2026-03-04T18:15:03.553" v="52" actId="20577"/>
          <ac:graphicFrameMkLst>
            <pc:docMk/>
            <pc:sldMk cId="3364232659" sldId="267"/>
            <ac:graphicFrameMk id="6" creationId="{6ABDB3EB-9A05-45C4-5E87-9A3C8AB80A09}"/>
          </ac:graphicFrameMkLst>
        </pc:graphicFrameChg>
      </pc:sldChg>
      <pc:sldChg chg="delSp modSp delAnim">
        <pc:chgData name="Erin Sorrell" userId="S::esorrel1@jh.edu::fe267597-3ea4-4e06-aa1c-f8ad52b1ae58" providerId="AD" clId="Web-{D7223E98-4E8C-EF52-46D5-C4826E096EC9}" dt="2026-03-04T18:10:06.020" v="30" actId="1076"/>
        <pc:sldMkLst>
          <pc:docMk/>
          <pc:sldMk cId="3731140520" sldId="1221"/>
        </pc:sldMkLst>
        <pc:spChg chg="mod">
          <ac:chgData name="Erin Sorrell" userId="S::esorrel1@jh.edu::fe267597-3ea4-4e06-aa1c-f8ad52b1ae58" providerId="AD" clId="Web-{D7223E98-4E8C-EF52-46D5-C4826E096EC9}" dt="2026-03-04T18:09:58.676" v="28" actId="14100"/>
          <ac:spMkLst>
            <pc:docMk/>
            <pc:sldMk cId="3731140520" sldId="1221"/>
            <ac:spMk id="5" creationId="{6DDD732F-7509-9142-6AFF-46DC7ADDC997}"/>
          </ac:spMkLst>
        </pc:spChg>
        <pc:picChg chg="mod">
          <ac:chgData name="Erin Sorrell" userId="S::esorrel1@jh.edu::fe267597-3ea4-4e06-aa1c-f8ad52b1ae58" providerId="AD" clId="Web-{D7223E98-4E8C-EF52-46D5-C4826E096EC9}" dt="2026-03-04T18:10:06.020" v="30" actId="1076"/>
          <ac:picMkLst>
            <pc:docMk/>
            <pc:sldMk cId="3731140520" sldId="1221"/>
            <ac:picMk id="6" creationId="{3C462203-50AE-0674-AED5-F6300B5E7FDA}"/>
          </ac:picMkLst>
        </pc:picChg>
      </pc:sldChg>
      <pc:sldChg chg="modSp">
        <pc:chgData name="Erin Sorrell" userId="S::esorrel1@jh.edu::fe267597-3ea4-4e06-aa1c-f8ad52b1ae58" providerId="AD" clId="Web-{D7223E98-4E8C-EF52-46D5-C4826E096EC9}" dt="2026-03-04T18:12:12.505" v="43" actId="20577"/>
        <pc:sldMkLst>
          <pc:docMk/>
          <pc:sldMk cId="1217881569" sldId="1223"/>
        </pc:sldMkLst>
        <pc:spChg chg="mod">
          <ac:chgData name="Erin Sorrell" userId="S::esorrel1@jh.edu::fe267597-3ea4-4e06-aa1c-f8ad52b1ae58" providerId="AD" clId="Web-{D7223E98-4E8C-EF52-46D5-C4826E096EC9}" dt="2026-03-04T18:12:12.505" v="43" actId="20577"/>
          <ac:spMkLst>
            <pc:docMk/>
            <pc:sldMk cId="1217881569" sldId="1223"/>
            <ac:spMk id="3" creationId="{2688868E-BE68-84A1-CFEF-5781B73CB01D}"/>
          </ac:spMkLst>
        </pc:spChg>
      </pc:sldChg>
      <pc:sldChg chg="modSp">
        <pc:chgData name="Erin Sorrell" userId="S::esorrel1@jh.edu::fe267597-3ea4-4e06-aa1c-f8ad52b1ae58" providerId="AD" clId="Web-{D7223E98-4E8C-EF52-46D5-C4826E096EC9}" dt="2026-03-04T18:12:34.364" v="47" actId="20577"/>
        <pc:sldMkLst>
          <pc:docMk/>
          <pc:sldMk cId="2942350937" sldId="1233"/>
        </pc:sldMkLst>
        <pc:spChg chg="mod">
          <ac:chgData name="Erin Sorrell" userId="S::esorrel1@jh.edu::fe267597-3ea4-4e06-aa1c-f8ad52b1ae58" providerId="AD" clId="Web-{D7223E98-4E8C-EF52-46D5-C4826E096EC9}" dt="2026-03-04T18:12:34.364" v="47" actId="20577"/>
          <ac:spMkLst>
            <pc:docMk/>
            <pc:sldMk cId="2942350937" sldId="1233"/>
            <ac:spMk id="3" creationId="{22F386B4-0841-3C0E-D897-C0E5EB355549}"/>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032C00-E0ED-435F-BD0B-A30282B93093}"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6D8E9A0A-E7C3-4449-AB57-0788EB122D8B}">
      <dgm:prSet phldrT="[Text]" phldr="0"/>
      <dgm:spPr/>
      <dgm:t>
        <a:bodyPr/>
        <a:lstStyle/>
        <a:p>
          <a:pPr rtl="0"/>
          <a:r>
            <a:rPr lang="en-US" sz="1800" b="1">
              <a:solidFill>
                <a:schemeClr val="bg1"/>
              </a:solidFill>
              <a:latin typeface="Arial"/>
              <a:ea typeface="Calibri"/>
              <a:cs typeface="Arial"/>
            </a:rPr>
            <a:t>Extended PHEPR function identification</a:t>
          </a:r>
          <a:endParaRPr lang="en-US" sz="1800" b="1" dirty="0">
            <a:solidFill>
              <a:schemeClr val="bg1"/>
            </a:solidFill>
            <a:latin typeface="Arial"/>
            <a:ea typeface="Calibri"/>
            <a:cs typeface="Arial"/>
          </a:endParaRPr>
        </a:p>
      </dgm:t>
    </dgm:pt>
    <dgm:pt modelId="{A2506B4F-2685-4057-AC12-50048EBE592F}" type="parTrans" cxnId="{28DD97E3-E433-4E45-A536-160E1DAD1655}">
      <dgm:prSet/>
      <dgm:spPr/>
      <dgm:t>
        <a:bodyPr/>
        <a:lstStyle/>
        <a:p>
          <a:endParaRPr lang="en-US">
            <a:latin typeface="Arial" panose="020B0604020202020204" pitchFamily="34" charset="0"/>
            <a:cs typeface="Arial" panose="020B0604020202020204" pitchFamily="34" charset="0"/>
          </a:endParaRPr>
        </a:p>
      </dgm:t>
    </dgm:pt>
    <dgm:pt modelId="{3849198C-1E6F-4714-85ED-AC6FBB70FE32}" type="sibTrans" cxnId="{28DD97E3-E433-4E45-A536-160E1DAD1655}">
      <dgm:prSet>
        <dgm:style>
          <a:lnRef idx="1">
            <a:schemeClr val="dk1"/>
          </a:lnRef>
          <a:fillRef idx="0">
            <a:schemeClr val="dk1"/>
          </a:fillRef>
          <a:effectRef idx="0">
            <a:schemeClr val="dk1"/>
          </a:effectRef>
          <a:fontRef idx="minor">
            <a:schemeClr val="tx1"/>
          </a:fontRef>
        </dgm:style>
      </dgm:prSet>
      <dgm:spPr>
        <a:ln w="28575"/>
      </dgm:spPr>
      <dgm:t>
        <a:bodyPr/>
        <a:lstStyle/>
        <a:p>
          <a:endParaRPr lang="en-US">
            <a:latin typeface="Arial" panose="020B0604020202020204" pitchFamily="34" charset="0"/>
            <a:cs typeface="Arial" panose="020B0604020202020204" pitchFamily="34" charset="0"/>
          </a:endParaRPr>
        </a:p>
      </dgm:t>
    </dgm:pt>
    <dgm:pt modelId="{CF250A82-F3EC-4CCC-A24C-1379C3025FE7}">
      <dgm:prSet phldrT="[Text]" phldr="0"/>
      <dgm:spPr/>
      <dgm:t>
        <a:bodyPr/>
        <a:lstStyle/>
        <a:p>
          <a:pPr rtl="0"/>
          <a:r>
            <a:rPr lang="en-US" sz="1800" b="1">
              <a:solidFill>
                <a:schemeClr val="bg1"/>
              </a:solidFill>
              <a:latin typeface="Arial"/>
              <a:ea typeface="Calibri"/>
              <a:cs typeface="Arial"/>
            </a:rPr>
            <a:t>Plan review and inventory</a:t>
          </a:r>
          <a:endParaRPr lang="en-US" sz="1800" b="1" dirty="0">
            <a:solidFill>
              <a:schemeClr val="bg1"/>
            </a:solidFill>
            <a:latin typeface="Arial"/>
            <a:ea typeface="Calibri"/>
            <a:cs typeface="Arial"/>
          </a:endParaRPr>
        </a:p>
      </dgm:t>
    </dgm:pt>
    <dgm:pt modelId="{CEA27195-A2F6-4E72-AEF0-6E29B61FD0AB}" type="parTrans" cxnId="{36B7C5E5-32AA-49FA-93E9-5B929DB10CC9}">
      <dgm:prSet/>
      <dgm:spPr/>
      <dgm:t>
        <a:bodyPr/>
        <a:lstStyle/>
        <a:p>
          <a:endParaRPr lang="en-US">
            <a:latin typeface="Arial" panose="020B0604020202020204" pitchFamily="34" charset="0"/>
            <a:cs typeface="Arial" panose="020B0604020202020204" pitchFamily="34" charset="0"/>
          </a:endParaRPr>
        </a:p>
      </dgm:t>
    </dgm:pt>
    <dgm:pt modelId="{94CAE73F-45C4-494B-9D98-E3B7FEA7A256}" type="sibTrans" cxnId="{36B7C5E5-32AA-49FA-93E9-5B929DB10CC9}">
      <dgm:prSet>
        <dgm:style>
          <a:lnRef idx="1">
            <a:schemeClr val="dk1"/>
          </a:lnRef>
          <a:fillRef idx="0">
            <a:schemeClr val="dk1"/>
          </a:fillRef>
          <a:effectRef idx="0">
            <a:schemeClr val="dk1"/>
          </a:effectRef>
          <a:fontRef idx="minor">
            <a:schemeClr val="tx1"/>
          </a:fontRef>
        </dgm:style>
      </dgm:prSet>
      <dgm:spPr>
        <a:ln w="28575"/>
      </dgm:spPr>
      <dgm:t>
        <a:bodyPr/>
        <a:lstStyle/>
        <a:p>
          <a:endParaRPr lang="en-US">
            <a:latin typeface="Arial" panose="020B0604020202020204" pitchFamily="34" charset="0"/>
            <a:cs typeface="Arial" panose="020B0604020202020204" pitchFamily="34" charset="0"/>
          </a:endParaRPr>
        </a:p>
      </dgm:t>
    </dgm:pt>
    <dgm:pt modelId="{E44C15DF-AD5E-4DF4-B536-1E76EFB637C2}">
      <dgm:prSet phldrT="[Text]" phldr="0"/>
      <dgm:spPr/>
      <dgm:t>
        <a:bodyPr/>
        <a:lstStyle/>
        <a:p>
          <a:pPr rtl="0"/>
          <a:r>
            <a:rPr lang="en-US" sz="1800" b="1" dirty="0">
              <a:solidFill>
                <a:schemeClr val="bg1"/>
              </a:solidFill>
              <a:latin typeface="Arial"/>
              <a:ea typeface="Calibri"/>
              <a:cs typeface="Arial"/>
            </a:rPr>
            <a:t>Scenario-based mapping</a:t>
          </a:r>
        </a:p>
      </dgm:t>
    </dgm:pt>
    <dgm:pt modelId="{5CAD5BE9-EC39-4EFF-BEA9-5B88752C0054}" type="parTrans" cxnId="{83B3E4D4-9BB1-4043-866A-8F0CB94E3EAC}">
      <dgm:prSet/>
      <dgm:spPr/>
      <dgm:t>
        <a:bodyPr/>
        <a:lstStyle/>
        <a:p>
          <a:endParaRPr lang="en-US">
            <a:latin typeface="Arial" panose="020B0604020202020204" pitchFamily="34" charset="0"/>
            <a:cs typeface="Arial" panose="020B0604020202020204" pitchFamily="34" charset="0"/>
          </a:endParaRPr>
        </a:p>
      </dgm:t>
    </dgm:pt>
    <dgm:pt modelId="{CDEE8732-CF70-449A-8B8B-0DA9D1A1AD90}" type="sibTrans" cxnId="{83B3E4D4-9BB1-4043-866A-8F0CB94E3EAC}">
      <dgm:prSet>
        <dgm:style>
          <a:lnRef idx="1">
            <a:schemeClr val="dk1"/>
          </a:lnRef>
          <a:fillRef idx="0">
            <a:schemeClr val="dk1"/>
          </a:fillRef>
          <a:effectRef idx="0">
            <a:schemeClr val="dk1"/>
          </a:effectRef>
          <a:fontRef idx="minor">
            <a:schemeClr val="tx1"/>
          </a:fontRef>
        </dgm:style>
      </dgm:prSet>
      <dgm:spPr>
        <a:ln w="28575"/>
      </dgm:spPr>
      <dgm:t>
        <a:bodyPr/>
        <a:lstStyle/>
        <a:p>
          <a:endParaRPr lang="en-US">
            <a:latin typeface="Arial" panose="020B0604020202020204" pitchFamily="34" charset="0"/>
            <a:cs typeface="Arial" panose="020B0604020202020204" pitchFamily="34" charset="0"/>
          </a:endParaRPr>
        </a:p>
      </dgm:t>
    </dgm:pt>
    <dgm:pt modelId="{F11951B6-FB92-4477-95CD-FECE2332992F}">
      <dgm:prSet phldrT="[Text]" phldr="0"/>
      <dgm:spPr/>
      <dgm:t>
        <a:bodyPr/>
        <a:lstStyle/>
        <a:p>
          <a:pPr rtl="0"/>
          <a:r>
            <a:rPr lang="en-US" sz="1800" b="1">
              <a:solidFill>
                <a:schemeClr val="bg1"/>
              </a:solidFill>
              <a:latin typeface="Arial"/>
              <a:ea typeface="Calibri"/>
              <a:cs typeface="Arial"/>
            </a:rPr>
            <a:t>Role alignment</a:t>
          </a:r>
          <a:endParaRPr lang="en-US" sz="1800" b="1" dirty="0">
            <a:solidFill>
              <a:schemeClr val="bg1"/>
            </a:solidFill>
            <a:latin typeface="Arial"/>
            <a:ea typeface="Calibri"/>
            <a:cs typeface="Arial"/>
          </a:endParaRPr>
        </a:p>
      </dgm:t>
    </dgm:pt>
    <dgm:pt modelId="{52FF60B7-1822-420B-922B-6C46268B3C64}" type="parTrans" cxnId="{0453F1DD-9C9C-475F-8E52-DB785CD0EE0D}">
      <dgm:prSet/>
      <dgm:spPr/>
      <dgm:t>
        <a:bodyPr/>
        <a:lstStyle/>
        <a:p>
          <a:endParaRPr lang="en-US">
            <a:latin typeface="Arial" panose="020B0604020202020204" pitchFamily="34" charset="0"/>
            <a:cs typeface="Arial" panose="020B0604020202020204" pitchFamily="34" charset="0"/>
          </a:endParaRPr>
        </a:p>
      </dgm:t>
    </dgm:pt>
    <dgm:pt modelId="{250B5062-7ED8-4342-94ED-7B011670093A}" type="sibTrans" cxnId="{0453F1DD-9C9C-475F-8E52-DB785CD0EE0D}">
      <dgm:prSet>
        <dgm:style>
          <a:lnRef idx="1">
            <a:schemeClr val="dk1"/>
          </a:lnRef>
          <a:fillRef idx="0">
            <a:schemeClr val="dk1"/>
          </a:fillRef>
          <a:effectRef idx="0">
            <a:schemeClr val="dk1"/>
          </a:effectRef>
          <a:fontRef idx="minor">
            <a:schemeClr val="tx1"/>
          </a:fontRef>
        </dgm:style>
      </dgm:prSet>
      <dgm:spPr>
        <a:ln w="28575"/>
      </dgm:spPr>
      <dgm:t>
        <a:bodyPr/>
        <a:lstStyle/>
        <a:p>
          <a:endParaRPr lang="en-US">
            <a:latin typeface="Arial" panose="020B0604020202020204" pitchFamily="34" charset="0"/>
            <a:cs typeface="Arial" panose="020B0604020202020204" pitchFamily="34" charset="0"/>
          </a:endParaRPr>
        </a:p>
      </dgm:t>
    </dgm:pt>
    <dgm:pt modelId="{95C9B559-D227-4FDE-92EB-0CC6AA4F1933}">
      <dgm:prSet phldrT="[Text]" phldr="0"/>
      <dgm:spPr/>
      <dgm:t>
        <a:bodyPr/>
        <a:lstStyle/>
        <a:p>
          <a:pPr rtl="0"/>
          <a:r>
            <a:rPr lang="en-US" sz="1800" b="1">
              <a:solidFill>
                <a:schemeClr val="bg1"/>
              </a:solidFill>
              <a:latin typeface="Arial"/>
              <a:ea typeface="Calibri"/>
              <a:cs typeface="Arial"/>
            </a:rPr>
            <a:t>Event specific network design</a:t>
          </a:r>
          <a:endParaRPr lang="en-US" sz="1800" b="1" dirty="0">
            <a:solidFill>
              <a:schemeClr val="bg1"/>
            </a:solidFill>
            <a:latin typeface="Arial"/>
            <a:ea typeface="Calibri"/>
            <a:cs typeface="Arial"/>
          </a:endParaRPr>
        </a:p>
      </dgm:t>
    </dgm:pt>
    <dgm:pt modelId="{CB8685A9-590A-4980-A175-B16516BC8EA2}" type="parTrans" cxnId="{F5E4F3A9-F702-49A0-8C6E-A6003A92A7F7}">
      <dgm:prSet/>
      <dgm:spPr/>
      <dgm:t>
        <a:bodyPr/>
        <a:lstStyle/>
        <a:p>
          <a:endParaRPr lang="en-US">
            <a:latin typeface="Arial" panose="020B0604020202020204" pitchFamily="34" charset="0"/>
            <a:cs typeface="Arial" panose="020B0604020202020204" pitchFamily="34" charset="0"/>
          </a:endParaRPr>
        </a:p>
      </dgm:t>
    </dgm:pt>
    <dgm:pt modelId="{5F736589-2637-4B1A-8E1A-ADD681306643}" type="sibTrans" cxnId="{F5E4F3A9-F702-49A0-8C6E-A6003A92A7F7}">
      <dgm:prSet>
        <dgm:style>
          <a:lnRef idx="1">
            <a:schemeClr val="dk1"/>
          </a:lnRef>
          <a:fillRef idx="0">
            <a:schemeClr val="dk1"/>
          </a:fillRef>
          <a:effectRef idx="0">
            <a:schemeClr val="dk1"/>
          </a:effectRef>
          <a:fontRef idx="minor">
            <a:schemeClr val="tx1"/>
          </a:fontRef>
        </dgm:style>
      </dgm:prSet>
      <dgm:spPr>
        <a:ln w="28575"/>
      </dgm:spPr>
      <dgm:t>
        <a:bodyPr/>
        <a:lstStyle/>
        <a:p>
          <a:endParaRPr lang="en-US">
            <a:latin typeface="Arial" panose="020B0604020202020204" pitchFamily="34" charset="0"/>
            <a:cs typeface="Arial" panose="020B0604020202020204" pitchFamily="34" charset="0"/>
          </a:endParaRPr>
        </a:p>
      </dgm:t>
    </dgm:pt>
    <dgm:pt modelId="{51DB130D-D1E2-4B2E-801E-2420982AE360}">
      <dgm:prSet phldrT="[Text]" phldr="0"/>
      <dgm:spPr/>
      <dgm:t>
        <a:bodyPr/>
        <a:lstStyle/>
        <a:p>
          <a:pPr rtl="0"/>
          <a:r>
            <a:rPr lang="en-US" sz="1800" b="1">
              <a:solidFill>
                <a:schemeClr val="bg1"/>
              </a:solidFill>
              <a:latin typeface="Arial"/>
              <a:ea typeface="Calibri"/>
              <a:cs typeface="Arial"/>
            </a:rPr>
            <a:t>Map integration</a:t>
          </a:r>
          <a:endParaRPr lang="en-US" sz="1800" b="1" dirty="0">
            <a:solidFill>
              <a:schemeClr val="bg1"/>
            </a:solidFill>
            <a:latin typeface="Arial"/>
            <a:ea typeface="Calibri"/>
            <a:cs typeface="Arial"/>
          </a:endParaRPr>
        </a:p>
      </dgm:t>
    </dgm:pt>
    <dgm:pt modelId="{02B6E920-4FAB-4E9C-A79B-A58C45658D69}" type="parTrans" cxnId="{AE1998AB-3D9E-44FC-A8A4-A3B208B4032C}">
      <dgm:prSet/>
      <dgm:spPr/>
      <dgm:t>
        <a:bodyPr/>
        <a:lstStyle/>
        <a:p>
          <a:endParaRPr lang="en-US">
            <a:latin typeface="Arial" panose="020B0604020202020204" pitchFamily="34" charset="0"/>
            <a:cs typeface="Arial" panose="020B0604020202020204" pitchFamily="34" charset="0"/>
          </a:endParaRPr>
        </a:p>
      </dgm:t>
    </dgm:pt>
    <dgm:pt modelId="{F97AAA88-DCE4-4886-BD9B-F68562E7634D}" type="sibTrans" cxnId="{AE1998AB-3D9E-44FC-A8A4-A3B208B4032C}">
      <dgm:prSet/>
      <dgm:spPr/>
      <dgm:t>
        <a:bodyPr/>
        <a:lstStyle/>
        <a:p>
          <a:endParaRPr lang="en-US">
            <a:latin typeface="Arial" panose="020B0604020202020204" pitchFamily="34" charset="0"/>
            <a:cs typeface="Arial" panose="020B0604020202020204" pitchFamily="34" charset="0"/>
          </a:endParaRPr>
        </a:p>
      </dgm:t>
    </dgm:pt>
    <dgm:pt modelId="{F89DD116-D417-4DF9-8713-EABB553FC595}">
      <dgm:prSet phldr="0"/>
      <dgm:spPr/>
      <dgm:t>
        <a:bodyPr/>
        <a:lstStyle/>
        <a:p>
          <a:r>
            <a:rPr lang="en-US" sz="1800" b="1">
              <a:solidFill>
                <a:schemeClr val="bg1"/>
              </a:solidFill>
              <a:latin typeface="Arial"/>
              <a:ea typeface="Calibri"/>
              <a:cs typeface="Arial"/>
            </a:rPr>
            <a:t>Iterative validation</a:t>
          </a:r>
          <a:endParaRPr lang="en-US" sz="1800" b="1" dirty="0">
            <a:solidFill>
              <a:schemeClr val="bg1"/>
            </a:solidFill>
            <a:latin typeface="Arial"/>
            <a:ea typeface="Calibri"/>
            <a:cs typeface="Arial"/>
          </a:endParaRPr>
        </a:p>
      </dgm:t>
    </dgm:pt>
    <dgm:pt modelId="{FEFBC058-126A-46B1-BA48-0C84287ACAF8}" type="parTrans" cxnId="{B077AAB3-2747-4EAB-B9D2-7CFD41D35375}">
      <dgm:prSet/>
      <dgm:spPr/>
      <dgm:t>
        <a:bodyPr/>
        <a:lstStyle/>
        <a:p>
          <a:endParaRPr lang="en-US">
            <a:latin typeface="Arial" panose="020B0604020202020204" pitchFamily="34" charset="0"/>
            <a:cs typeface="Arial" panose="020B0604020202020204" pitchFamily="34" charset="0"/>
          </a:endParaRPr>
        </a:p>
      </dgm:t>
    </dgm:pt>
    <dgm:pt modelId="{6D23AAB8-558C-43E0-AA5F-8A985E56A54B}" type="sibTrans" cxnId="{B077AAB3-2747-4EAB-B9D2-7CFD41D35375}">
      <dgm:prSet>
        <dgm:style>
          <a:lnRef idx="1">
            <a:schemeClr val="dk1"/>
          </a:lnRef>
          <a:fillRef idx="0">
            <a:schemeClr val="dk1"/>
          </a:fillRef>
          <a:effectRef idx="0">
            <a:schemeClr val="dk1"/>
          </a:effectRef>
          <a:fontRef idx="minor">
            <a:schemeClr val="tx1"/>
          </a:fontRef>
        </dgm:style>
      </dgm:prSet>
      <dgm:spPr>
        <a:ln w="28575"/>
      </dgm:spPr>
      <dgm:t>
        <a:bodyPr/>
        <a:lstStyle/>
        <a:p>
          <a:endParaRPr lang="en-US">
            <a:latin typeface="Arial" panose="020B0604020202020204" pitchFamily="34" charset="0"/>
            <a:cs typeface="Arial" panose="020B0604020202020204" pitchFamily="34" charset="0"/>
          </a:endParaRPr>
        </a:p>
      </dgm:t>
    </dgm:pt>
    <dgm:pt modelId="{392A44CD-CE64-4CA3-9C83-32CB3609D4E3}">
      <dgm:prSet phldr="0"/>
      <dgm:spPr/>
      <dgm:t>
        <a:bodyPr/>
        <a:lstStyle/>
        <a:p>
          <a:pPr rtl="0"/>
          <a:r>
            <a:rPr lang="en-US" sz="1800" b="1">
              <a:solidFill>
                <a:schemeClr val="bg1"/>
              </a:solidFill>
              <a:latin typeface="Arial"/>
              <a:ea typeface="Calibri"/>
              <a:cs typeface="Arial"/>
            </a:rPr>
            <a:t>Stakeholder mapping</a:t>
          </a:r>
          <a:endParaRPr lang="en-US" sz="1800" b="1" dirty="0">
            <a:solidFill>
              <a:schemeClr val="bg1"/>
            </a:solidFill>
            <a:latin typeface="Arial"/>
            <a:ea typeface="Calibri"/>
            <a:cs typeface="Arial"/>
          </a:endParaRPr>
        </a:p>
      </dgm:t>
    </dgm:pt>
    <dgm:pt modelId="{6B9C4608-434B-4028-A8EF-E7565BA6238C}" type="parTrans" cxnId="{BB4B42B8-D8C5-4E19-9A5C-50B271943074}">
      <dgm:prSet/>
      <dgm:spPr/>
      <dgm:t>
        <a:bodyPr/>
        <a:lstStyle/>
        <a:p>
          <a:endParaRPr lang="en-US">
            <a:latin typeface="Arial" panose="020B0604020202020204" pitchFamily="34" charset="0"/>
            <a:cs typeface="Arial" panose="020B0604020202020204" pitchFamily="34" charset="0"/>
          </a:endParaRPr>
        </a:p>
      </dgm:t>
    </dgm:pt>
    <dgm:pt modelId="{C5070708-7B28-46EF-BCA5-F65ED61649B6}" type="sibTrans" cxnId="{BB4B42B8-D8C5-4E19-9A5C-50B271943074}">
      <dgm:prSet>
        <dgm:style>
          <a:lnRef idx="1">
            <a:schemeClr val="dk1"/>
          </a:lnRef>
          <a:fillRef idx="0">
            <a:schemeClr val="dk1"/>
          </a:fillRef>
          <a:effectRef idx="0">
            <a:schemeClr val="dk1"/>
          </a:effectRef>
          <a:fontRef idx="minor">
            <a:schemeClr val="tx1"/>
          </a:fontRef>
        </dgm:style>
      </dgm:prSet>
      <dgm:spPr>
        <a:ln w="28575"/>
      </dgm:spPr>
      <dgm:t>
        <a:bodyPr/>
        <a:lstStyle/>
        <a:p>
          <a:endParaRPr lang="en-US">
            <a:latin typeface="Arial" panose="020B0604020202020204" pitchFamily="34" charset="0"/>
            <a:cs typeface="Arial" panose="020B0604020202020204" pitchFamily="34" charset="0"/>
          </a:endParaRPr>
        </a:p>
      </dgm:t>
    </dgm:pt>
    <dgm:pt modelId="{2DFEB1DD-E1A1-43BE-BDF4-F187FB28D92A}" type="pres">
      <dgm:prSet presAssocID="{B1032C00-E0ED-435F-BD0B-A30282B93093}" presName="Name0" presStyleCnt="0">
        <dgm:presLayoutVars>
          <dgm:dir/>
          <dgm:resizeHandles val="exact"/>
        </dgm:presLayoutVars>
      </dgm:prSet>
      <dgm:spPr/>
    </dgm:pt>
    <dgm:pt modelId="{EDD140D7-19B7-4518-BBA8-3A7FE2434C76}" type="pres">
      <dgm:prSet presAssocID="{6D8E9A0A-E7C3-4449-AB57-0788EB122D8B}" presName="node" presStyleLbl="node1" presStyleIdx="0" presStyleCnt="8">
        <dgm:presLayoutVars>
          <dgm:bulletEnabled val="1"/>
        </dgm:presLayoutVars>
      </dgm:prSet>
      <dgm:spPr/>
    </dgm:pt>
    <dgm:pt modelId="{28AA7600-B792-4F00-9F7E-693C1F1B6788}" type="pres">
      <dgm:prSet presAssocID="{3849198C-1E6F-4714-85ED-AC6FBB70FE32}" presName="sibTrans" presStyleLbl="sibTrans1D1" presStyleIdx="0" presStyleCnt="7"/>
      <dgm:spPr/>
    </dgm:pt>
    <dgm:pt modelId="{0B673C8F-2D10-4553-937C-646AC8E4D9B1}" type="pres">
      <dgm:prSet presAssocID="{3849198C-1E6F-4714-85ED-AC6FBB70FE32}" presName="connectorText" presStyleLbl="sibTrans1D1" presStyleIdx="0" presStyleCnt="7"/>
      <dgm:spPr/>
    </dgm:pt>
    <dgm:pt modelId="{674552DA-1000-4022-A11C-36B03AFE6376}" type="pres">
      <dgm:prSet presAssocID="{F11951B6-FB92-4477-95CD-FECE2332992F}" presName="node" presStyleLbl="node1" presStyleIdx="1" presStyleCnt="8">
        <dgm:presLayoutVars>
          <dgm:bulletEnabled val="1"/>
        </dgm:presLayoutVars>
      </dgm:prSet>
      <dgm:spPr/>
    </dgm:pt>
    <dgm:pt modelId="{3A00FEE4-F857-4A86-9095-31782C5033E8}" type="pres">
      <dgm:prSet presAssocID="{250B5062-7ED8-4342-94ED-7B011670093A}" presName="sibTrans" presStyleLbl="sibTrans1D1" presStyleIdx="1" presStyleCnt="7"/>
      <dgm:spPr/>
    </dgm:pt>
    <dgm:pt modelId="{33C09D07-2243-488E-9041-272A6F8726E3}" type="pres">
      <dgm:prSet presAssocID="{250B5062-7ED8-4342-94ED-7B011670093A}" presName="connectorText" presStyleLbl="sibTrans1D1" presStyleIdx="1" presStyleCnt="7"/>
      <dgm:spPr/>
    </dgm:pt>
    <dgm:pt modelId="{D1ED5846-51AD-4F13-B494-EA1F2951A5EB}" type="pres">
      <dgm:prSet presAssocID="{CF250A82-F3EC-4CCC-A24C-1379C3025FE7}" presName="node" presStyleLbl="node1" presStyleIdx="2" presStyleCnt="8">
        <dgm:presLayoutVars>
          <dgm:bulletEnabled val="1"/>
        </dgm:presLayoutVars>
      </dgm:prSet>
      <dgm:spPr/>
    </dgm:pt>
    <dgm:pt modelId="{0B2E9BA1-FB60-4E0E-85FD-E17322BFB97A}" type="pres">
      <dgm:prSet presAssocID="{94CAE73F-45C4-494B-9D98-E3B7FEA7A256}" presName="sibTrans" presStyleLbl="sibTrans1D1" presStyleIdx="2" presStyleCnt="7"/>
      <dgm:spPr/>
    </dgm:pt>
    <dgm:pt modelId="{C5155258-AA38-4CF2-A418-8222B292759D}" type="pres">
      <dgm:prSet presAssocID="{94CAE73F-45C4-494B-9D98-E3B7FEA7A256}" presName="connectorText" presStyleLbl="sibTrans1D1" presStyleIdx="2" presStyleCnt="7"/>
      <dgm:spPr/>
    </dgm:pt>
    <dgm:pt modelId="{C2E2CD69-80BC-4721-81B7-C0AC02682864}" type="pres">
      <dgm:prSet presAssocID="{E44C15DF-AD5E-4DF4-B536-1E76EFB637C2}" presName="node" presStyleLbl="node1" presStyleIdx="3" presStyleCnt="8">
        <dgm:presLayoutVars>
          <dgm:bulletEnabled val="1"/>
        </dgm:presLayoutVars>
      </dgm:prSet>
      <dgm:spPr/>
    </dgm:pt>
    <dgm:pt modelId="{A81764B0-9CA5-4E75-8759-8A8C2F3276C1}" type="pres">
      <dgm:prSet presAssocID="{CDEE8732-CF70-449A-8B8B-0DA9D1A1AD90}" presName="sibTrans" presStyleLbl="sibTrans1D1" presStyleIdx="3" presStyleCnt="7"/>
      <dgm:spPr/>
    </dgm:pt>
    <dgm:pt modelId="{B7AE972C-21F3-4EF9-90C2-F61AA6DD8C98}" type="pres">
      <dgm:prSet presAssocID="{CDEE8732-CF70-449A-8B8B-0DA9D1A1AD90}" presName="connectorText" presStyleLbl="sibTrans1D1" presStyleIdx="3" presStyleCnt="7"/>
      <dgm:spPr/>
    </dgm:pt>
    <dgm:pt modelId="{30C85B37-B0FD-4A16-96A0-2213BCE9FD43}" type="pres">
      <dgm:prSet presAssocID="{95C9B559-D227-4FDE-92EB-0CC6AA4F1933}" presName="node" presStyleLbl="node1" presStyleIdx="4" presStyleCnt="8">
        <dgm:presLayoutVars>
          <dgm:bulletEnabled val="1"/>
        </dgm:presLayoutVars>
      </dgm:prSet>
      <dgm:spPr/>
    </dgm:pt>
    <dgm:pt modelId="{0E1BCF09-4857-4403-974B-B3E3B2E523F5}" type="pres">
      <dgm:prSet presAssocID="{5F736589-2637-4B1A-8E1A-ADD681306643}" presName="sibTrans" presStyleLbl="sibTrans1D1" presStyleIdx="4" presStyleCnt="7"/>
      <dgm:spPr/>
    </dgm:pt>
    <dgm:pt modelId="{A9EC8A92-36AE-4FEF-80C6-DA162B8163F1}" type="pres">
      <dgm:prSet presAssocID="{5F736589-2637-4B1A-8E1A-ADD681306643}" presName="connectorText" presStyleLbl="sibTrans1D1" presStyleIdx="4" presStyleCnt="7"/>
      <dgm:spPr/>
    </dgm:pt>
    <dgm:pt modelId="{ECD2BE93-2BA0-4C72-BCDF-672BC8C4A021}" type="pres">
      <dgm:prSet presAssocID="{392A44CD-CE64-4CA3-9C83-32CB3609D4E3}" presName="node" presStyleLbl="node1" presStyleIdx="5" presStyleCnt="8">
        <dgm:presLayoutVars>
          <dgm:bulletEnabled val="1"/>
        </dgm:presLayoutVars>
      </dgm:prSet>
      <dgm:spPr/>
    </dgm:pt>
    <dgm:pt modelId="{140D0948-5E8A-48CC-9923-59F14054F720}" type="pres">
      <dgm:prSet presAssocID="{C5070708-7B28-46EF-BCA5-F65ED61649B6}" presName="sibTrans" presStyleLbl="sibTrans1D1" presStyleIdx="5" presStyleCnt="7"/>
      <dgm:spPr/>
    </dgm:pt>
    <dgm:pt modelId="{1CC57A69-D073-4ABF-8E57-615AFB78E149}" type="pres">
      <dgm:prSet presAssocID="{C5070708-7B28-46EF-BCA5-F65ED61649B6}" presName="connectorText" presStyleLbl="sibTrans1D1" presStyleIdx="5" presStyleCnt="7"/>
      <dgm:spPr/>
    </dgm:pt>
    <dgm:pt modelId="{3FB1B4B9-995E-4836-92B9-88C2C826B525}" type="pres">
      <dgm:prSet presAssocID="{F89DD116-D417-4DF9-8713-EABB553FC595}" presName="node" presStyleLbl="node1" presStyleIdx="6" presStyleCnt="8">
        <dgm:presLayoutVars>
          <dgm:bulletEnabled val="1"/>
        </dgm:presLayoutVars>
      </dgm:prSet>
      <dgm:spPr/>
    </dgm:pt>
    <dgm:pt modelId="{27EDBE64-91BD-4793-B750-2EEF0CAE3055}" type="pres">
      <dgm:prSet presAssocID="{6D23AAB8-558C-43E0-AA5F-8A985E56A54B}" presName="sibTrans" presStyleLbl="sibTrans1D1" presStyleIdx="6" presStyleCnt="7"/>
      <dgm:spPr/>
    </dgm:pt>
    <dgm:pt modelId="{A9539F44-9E1D-494A-8091-0909916BDFA8}" type="pres">
      <dgm:prSet presAssocID="{6D23AAB8-558C-43E0-AA5F-8A985E56A54B}" presName="connectorText" presStyleLbl="sibTrans1D1" presStyleIdx="6" presStyleCnt="7"/>
      <dgm:spPr/>
    </dgm:pt>
    <dgm:pt modelId="{D6AAC88E-42D0-4C96-AE14-6680F0F3AB0B}" type="pres">
      <dgm:prSet presAssocID="{51DB130D-D1E2-4B2E-801E-2420982AE360}" presName="node" presStyleLbl="node1" presStyleIdx="7" presStyleCnt="8">
        <dgm:presLayoutVars>
          <dgm:bulletEnabled val="1"/>
        </dgm:presLayoutVars>
      </dgm:prSet>
      <dgm:spPr/>
    </dgm:pt>
  </dgm:ptLst>
  <dgm:cxnLst>
    <dgm:cxn modelId="{1C78C81E-42F6-4CF5-9457-4288952F00F5}" type="presOf" srcId="{95C9B559-D227-4FDE-92EB-0CC6AA4F1933}" destId="{30C85B37-B0FD-4A16-96A0-2213BCE9FD43}" srcOrd="0" destOrd="0" presId="urn:microsoft.com/office/officeart/2005/8/layout/bProcess3"/>
    <dgm:cxn modelId="{6EA6DC27-D225-4114-9D34-11A19DECE39D}" type="presOf" srcId="{6D23AAB8-558C-43E0-AA5F-8A985E56A54B}" destId="{27EDBE64-91BD-4793-B750-2EEF0CAE3055}" srcOrd="0" destOrd="0" presId="urn:microsoft.com/office/officeart/2005/8/layout/bProcess3"/>
    <dgm:cxn modelId="{7FE3FC31-E023-49AD-BA6F-04FFCAA23E54}" type="presOf" srcId="{94CAE73F-45C4-494B-9D98-E3B7FEA7A256}" destId="{C5155258-AA38-4CF2-A418-8222B292759D}" srcOrd="1" destOrd="0" presId="urn:microsoft.com/office/officeart/2005/8/layout/bProcess3"/>
    <dgm:cxn modelId="{99D71A3A-D656-49E2-8890-BFB6535B68C7}" type="presOf" srcId="{392A44CD-CE64-4CA3-9C83-32CB3609D4E3}" destId="{ECD2BE93-2BA0-4C72-BCDF-672BC8C4A021}" srcOrd="0" destOrd="0" presId="urn:microsoft.com/office/officeart/2005/8/layout/bProcess3"/>
    <dgm:cxn modelId="{BCF7F341-DE0E-4AE5-94E9-C01C3281A294}" type="presOf" srcId="{CDEE8732-CF70-449A-8B8B-0DA9D1A1AD90}" destId="{A81764B0-9CA5-4E75-8759-8A8C2F3276C1}" srcOrd="0" destOrd="0" presId="urn:microsoft.com/office/officeart/2005/8/layout/bProcess3"/>
    <dgm:cxn modelId="{A6AB4544-2729-4B88-85B0-F7F0BF91BECC}" type="presOf" srcId="{250B5062-7ED8-4342-94ED-7B011670093A}" destId="{3A00FEE4-F857-4A86-9095-31782C5033E8}" srcOrd="0" destOrd="0" presId="urn:microsoft.com/office/officeart/2005/8/layout/bProcess3"/>
    <dgm:cxn modelId="{788C3C46-E110-4D9C-AE6D-03D65E68C96A}" type="presOf" srcId="{5F736589-2637-4B1A-8E1A-ADD681306643}" destId="{A9EC8A92-36AE-4FEF-80C6-DA162B8163F1}" srcOrd="1" destOrd="0" presId="urn:microsoft.com/office/officeart/2005/8/layout/bProcess3"/>
    <dgm:cxn modelId="{18507F79-96CD-4137-9CB1-07728CF43455}" type="presOf" srcId="{6D23AAB8-558C-43E0-AA5F-8A985E56A54B}" destId="{A9539F44-9E1D-494A-8091-0909916BDFA8}" srcOrd="1" destOrd="0" presId="urn:microsoft.com/office/officeart/2005/8/layout/bProcess3"/>
    <dgm:cxn modelId="{8C63E987-0352-48CE-9D27-C4A45C51371B}" type="presOf" srcId="{F11951B6-FB92-4477-95CD-FECE2332992F}" destId="{674552DA-1000-4022-A11C-36B03AFE6376}" srcOrd="0" destOrd="0" presId="urn:microsoft.com/office/officeart/2005/8/layout/bProcess3"/>
    <dgm:cxn modelId="{44AD798C-0250-4561-92F5-F56438DD7D8A}" type="presOf" srcId="{CF250A82-F3EC-4CCC-A24C-1379C3025FE7}" destId="{D1ED5846-51AD-4F13-B494-EA1F2951A5EB}" srcOrd="0" destOrd="0" presId="urn:microsoft.com/office/officeart/2005/8/layout/bProcess3"/>
    <dgm:cxn modelId="{83B79191-5AC8-4D90-8613-5C0F73B17CBD}" type="presOf" srcId="{6D8E9A0A-E7C3-4449-AB57-0788EB122D8B}" destId="{EDD140D7-19B7-4518-BBA8-3A7FE2434C76}" srcOrd="0" destOrd="0" presId="urn:microsoft.com/office/officeart/2005/8/layout/bProcess3"/>
    <dgm:cxn modelId="{59AE17A9-B5BA-435A-8D8E-76AF16817B0E}" type="presOf" srcId="{C5070708-7B28-46EF-BCA5-F65ED61649B6}" destId="{1CC57A69-D073-4ABF-8E57-615AFB78E149}" srcOrd="1" destOrd="0" presId="urn:microsoft.com/office/officeart/2005/8/layout/bProcess3"/>
    <dgm:cxn modelId="{F5E4F3A9-F702-49A0-8C6E-A6003A92A7F7}" srcId="{B1032C00-E0ED-435F-BD0B-A30282B93093}" destId="{95C9B559-D227-4FDE-92EB-0CC6AA4F1933}" srcOrd="4" destOrd="0" parTransId="{CB8685A9-590A-4980-A175-B16516BC8EA2}" sibTransId="{5F736589-2637-4B1A-8E1A-ADD681306643}"/>
    <dgm:cxn modelId="{AE1998AB-3D9E-44FC-A8A4-A3B208B4032C}" srcId="{B1032C00-E0ED-435F-BD0B-A30282B93093}" destId="{51DB130D-D1E2-4B2E-801E-2420982AE360}" srcOrd="7" destOrd="0" parTransId="{02B6E920-4FAB-4E9C-A79B-A58C45658D69}" sibTransId="{F97AAA88-DCE4-4886-BD9B-F68562E7634D}"/>
    <dgm:cxn modelId="{B077AAB3-2747-4EAB-B9D2-7CFD41D35375}" srcId="{B1032C00-E0ED-435F-BD0B-A30282B93093}" destId="{F89DD116-D417-4DF9-8713-EABB553FC595}" srcOrd="6" destOrd="0" parTransId="{FEFBC058-126A-46B1-BA48-0C84287ACAF8}" sibTransId="{6D23AAB8-558C-43E0-AA5F-8A985E56A54B}"/>
    <dgm:cxn modelId="{D8C412B8-6637-4A13-9547-CD1B398A9FD3}" type="presOf" srcId="{F89DD116-D417-4DF9-8713-EABB553FC595}" destId="{3FB1B4B9-995E-4836-92B9-88C2C826B525}" srcOrd="0" destOrd="0" presId="urn:microsoft.com/office/officeart/2005/8/layout/bProcess3"/>
    <dgm:cxn modelId="{BB4B42B8-D8C5-4E19-9A5C-50B271943074}" srcId="{B1032C00-E0ED-435F-BD0B-A30282B93093}" destId="{392A44CD-CE64-4CA3-9C83-32CB3609D4E3}" srcOrd="5" destOrd="0" parTransId="{6B9C4608-434B-4028-A8EF-E7565BA6238C}" sibTransId="{C5070708-7B28-46EF-BCA5-F65ED61649B6}"/>
    <dgm:cxn modelId="{C2BFB5BD-6D0F-468D-B257-CF8E8D27ADAF}" type="presOf" srcId="{B1032C00-E0ED-435F-BD0B-A30282B93093}" destId="{2DFEB1DD-E1A1-43BE-BDF4-F187FB28D92A}" srcOrd="0" destOrd="0" presId="urn:microsoft.com/office/officeart/2005/8/layout/bProcess3"/>
    <dgm:cxn modelId="{B42F37C5-4353-4ED9-A2EB-F3D078757D36}" type="presOf" srcId="{3849198C-1E6F-4714-85ED-AC6FBB70FE32}" destId="{28AA7600-B792-4F00-9F7E-693C1F1B6788}" srcOrd="0" destOrd="0" presId="urn:microsoft.com/office/officeart/2005/8/layout/bProcess3"/>
    <dgm:cxn modelId="{844FD5C7-C5C4-4EF9-8E76-5AF499CF53A8}" type="presOf" srcId="{250B5062-7ED8-4342-94ED-7B011670093A}" destId="{33C09D07-2243-488E-9041-272A6F8726E3}" srcOrd="1" destOrd="0" presId="urn:microsoft.com/office/officeart/2005/8/layout/bProcess3"/>
    <dgm:cxn modelId="{5EE2BDD4-F517-4B13-9994-8471F4DE0619}" type="presOf" srcId="{51DB130D-D1E2-4B2E-801E-2420982AE360}" destId="{D6AAC88E-42D0-4C96-AE14-6680F0F3AB0B}" srcOrd="0" destOrd="0" presId="urn:microsoft.com/office/officeart/2005/8/layout/bProcess3"/>
    <dgm:cxn modelId="{83B3E4D4-9BB1-4043-866A-8F0CB94E3EAC}" srcId="{B1032C00-E0ED-435F-BD0B-A30282B93093}" destId="{E44C15DF-AD5E-4DF4-B536-1E76EFB637C2}" srcOrd="3" destOrd="0" parTransId="{5CAD5BE9-EC39-4EFF-BEA9-5B88752C0054}" sibTransId="{CDEE8732-CF70-449A-8B8B-0DA9D1A1AD90}"/>
    <dgm:cxn modelId="{A23025D6-8F8A-4F72-8E2A-DCC672EA4EE8}" type="presOf" srcId="{3849198C-1E6F-4714-85ED-AC6FBB70FE32}" destId="{0B673C8F-2D10-4553-937C-646AC8E4D9B1}" srcOrd="1" destOrd="0" presId="urn:microsoft.com/office/officeart/2005/8/layout/bProcess3"/>
    <dgm:cxn modelId="{303608DB-30BA-43C5-A7E6-C697E96668F5}" type="presOf" srcId="{E44C15DF-AD5E-4DF4-B536-1E76EFB637C2}" destId="{C2E2CD69-80BC-4721-81B7-C0AC02682864}" srcOrd="0" destOrd="0" presId="urn:microsoft.com/office/officeart/2005/8/layout/bProcess3"/>
    <dgm:cxn modelId="{0453F1DD-9C9C-475F-8E52-DB785CD0EE0D}" srcId="{B1032C00-E0ED-435F-BD0B-A30282B93093}" destId="{F11951B6-FB92-4477-95CD-FECE2332992F}" srcOrd="1" destOrd="0" parTransId="{52FF60B7-1822-420B-922B-6C46268B3C64}" sibTransId="{250B5062-7ED8-4342-94ED-7B011670093A}"/>
    <dgm:cxn modelId="{28DD97E3-E433-4E45-A536-160E1DAD1655}" srcId="{B1032C00-E0ED-435F-BD0B-A30282B93093}" destId="{6D8E9A0A-E7C3-4449-AB57-0788EB122D8B}" srcOrd="0" destOrd="0" parTransId="{A2506B4F-2685-4057-AC12-50048EBE592F}" sibTransId="{3849198C-1E6F-4714-85ED-AC6FBB70FE32}"/>
    <dgm:cxn modelId="{D15CB0E3-CCC8-498C-A617-ABFDF65692AD}" type="presOf" srcId="{C5070708-7B28-46EF-BCA5-F65ED61649B6}" destId="{140D0948-5E8A-48CC-9923-59F14054F720}" srcOrd="0" destOrd="0" presId="urn:microsoft.com/office/officeart/2005/8/layout/bProcess3"/>
    <dgm:cxn modelId="{36B7C5E5-32AA-49FA-93E9-5B929DB10CC9}" srcId="{B1032C00-E0ED-435F-BD0B-A30282B93093}" destId="{CF250A82-F3EC-4CCC-A24C-1379C3025FE7}" srcOrd="2" destOrd="0" parTransId="{CEA27195-A2F6-4E72-AEF0-6E29B61FD0AB}" sibTransId="{94CAE73F-45C4-494B-9D98-E3B7FEA7A256}"/>
    <dgm:cxn modelId="{55F619EA-0FCC-46EE-ABE1-6BFACF83DF0C}" type="presOf" srcId="{94CAE73F-45C4-494B-9D98-E3B7FEA7A256}" destId="{0B2E9BA1-FB60-4E0E-85FD-E17322BFB97A}" srcOrd="0" destOrd="0" presId="urn:microsoft.com/office/officeart/2005/8/layout/bProcess3"/>
    <dgm:cxn modelId="{787E32EE-A223-4930-BE07-0B4E59960D02}" type="presOf" srcId="{CDEE8732-CF70-449A-8B8B-0DA9D1A1AD90}" destId="{B7AE972C-21F3-4EF9-90C2-F61AA6DD8C98}" srcOrd="1" destOrd="0" presId="urn:microsoft.com/office/officeart/2005/8/layout/bProcess3"/>
    <dgm:cxn modelId="{8CDCEDFD-F914-4729-A0F5-4280E81BC73B}" type="presOf" srcId="{5F736589-2637-4B1A-8E1A-ADD681306643}" destId="{0E1BCF09-4857-4403-974B-B3E3B2E523F5}" srcOrd="0" destOrd="0" presId="urn:microsoft.com/office/officeart/2005/8/layout/bProcess3"/>
    <dgm:cxn modelId="{565DD4F5-12EA-49D8-8D35-D106AAC42524}" type="presParOf" srcId="{2DFEB1DD-E1A1-43BE-BDF4-F187FB28D92A}" destId="{EDD140D7-19B7-4518-BBA8-3A7FE2434C76}" srcOrd="0" destOrd="0" presId="urn:microsoft.com/office/officeart/2005/8/layout/bProcess3"/>
    <dgm:cxn modelId="{7F7CDB77-0798-4AE8-B51C-B32CBB526164}" type="presParOf" srcId="{2DFEB1DD-E1A1-43BE-BDF4-F187FB28D92A}" destId="{28AA7600-B792-4F00-9F7E-693C1F1B6788}" srcOrd="1" destOrd="0" presId="urn:microsoft.com/office/officeart/2005/8/layout/bProcess3"/>
    <dgm:cxn modelId="{3F7F8635-1D09-44D1-95B4-4579AFE6ED0D}" type="presParOf" srcId="{28AA7600-B792-4F00-9F7E-693C1F1B6788}" destId="{0B673C8F-2D10-4553-937C-646AC8E4D9B1}" srcOrd="0" destOrd="0" presId="urn:microsoft.com/office/officeart/2005/8/layout/bProcess3"/>
    <dgm:cxn modelId="{BAD419BF-8A1E-4984-8B02-24C358617F4D}" type="presParOf" srcId="{2DFEB1DD-E1A1-43BE-BDF4-F187FB28D92A}" destId="{674552DA-1000-4022-A11C-36B03AFE6376}" srcOrd="2" destOrd="0" presId="urn:microsoft.com/office/officeart/2005/8/layout/bProcess3"/>
    <dgm:cxn modelId="{B1082035-8E86-4134-AC23-687F64BC4F07}" type="presParOf" srcId="{2DFEB1DD-E1A1-43BE-BDF4-F187FB28D92A}" destId="{3A00FEE4-F857-4A86-9095-31782C5033E8}" srcOrd="3" destOrd="0" presId="urn:microsoft.com/office/officeart/2005/8/layout/bProcess3"/>
    <dgm:cxn modelId="{E9B0629E-87CB-4452-BF10-EEF3D926CE5D}" type="presParOf" srcId="{3A00FEE4-F857-4A86-9095-31782C5033E8}" destId="{33C09D07-2243-488E-9041-272A6F8726E3}" srcOrd="0" destOrd="0" presId="urn:microsoft.com/office/officeart/2005/8/layout/bProcess3"/>
    <dgm:cxn modelId="{C7309E34-8C78-4747-B8BD-9193269AB6B3}" type="presParOf" srcId="{2DFEB1DD-E1A1-43BE-BDF4-F187FB28D92A}" destId="{D1ED5846-51AD-4F13-B494-EA1F2951A5EB}" srcOrd="4" destOrd="0" presId="urn:microsoft.com/office/officeart/2005/8/layout/bProcess3"/>
    <dgm:cxn modelId="{81DEABEB-B6A9-4658-83A0-4EC6DB717136}" type="presParOf" srcId="{2DFEB1DD-E1A1-43BE-BDF4-F187FB28D92A}" destId="{0B2E9BA1-FB60-4E0E-85FD-E17322BFB97A}" srcOrd="5" destOrd="0" presId="urn:microsoft.com/office/officeart/2005/8/layout/bProcess3"/>
    <dgm:cxn modelId="{07F7BFA0-E3CE-4B5B-8C42-E1D2C4C7EAAF}" type="presParOf" srcId="{0B2E9BA1-FB60-4E0E-85FD-E17322BFB97A}" destId="{C5155258-AA38-4CF2-A418-8222B292759D}" srcOrd="0" destOrd="0" presId="urn:microsoft.com/office/officeart/2005/8/layout/bProcess3"/>
    <dgm:cxn modelId="{948A26D2-40D5-4E70-A800-22B4D703B566}" type="presParOf" srcId="{2DFEB1DD-E1A1-43BE-BDF4-F187FB28D92A}" destId="{C2E2CD69-80BC-4721-81B7-C0AC02682864}" srcOrd="6" destOrd="0" presId="urn:microsoft.com/office/officeart/2005/8/layout/bProcess3"/>
    <dgm:cxn modelId="{2914F74D-B4C8-4051-9CAC-D4BB0AEAB5E2}" type="presParOf" srcId="{2DFEB1DD-E1A1-43BE-BDF4-F187FB28D92A}" destId="{A81764B0-9CA5-4E75-8759-8A8C2F3276C1}" srcOrd="7" destOrd="0" presId="urn:microsoft.com/office/officeart/2005/8/layout/bProcess3"/>
    <dgm:cxn modelId="{97E48C2A-8124-465E-A075-D03CF61767A7}" type="presParOf" srcId="{A81764B0-9CA5-4E75-8759-8A8C2F3276C1}" destId="{B7AE972C-21F3-4EF9-90C2-F61AA6DD8C98}" srcOrd="0" destOrd="0" presId="urn:microsoft.com/office/officeart/2005/8/layout/bProcess3"/>
    <dgm:cxn modelId="{F50F47E7-D0D0-4BC9-9CE0-E54A683C7917}" type="presParOf" srcId="{2DFEB1DD-E1A1-43BE-BDF4-F187FB28D92A}" destId="{30C85B37-B0FD-4A16-96A0-2213BCE9FD43}" srcOrd="8" destOrd="0" presId="urn:microsoft.com/office/officeart/2005/8/layout/bProcess3"/>
    <dgm:cxn modelId="{2FF63FC9-85A5-41F4-990B-4835CE425CA5}" type="presParOf" srcId="{2DFEB1DD-E1A1-43BE-BDF4-F187FB28D92A}" destId="{0E1BCF09-4857-4403-974B-B3E3B2E523F5}" srcOrd="9" destOrd="0" presId="urn:microsoft.com/office/officeart/2005/8/layout/bProcess3"/>
    <dgm:cxn modelId="{A68B68CF-EE0C-4595-8262-29D39DD5DC36}" type="presParOf" srcId="{0E1BCF09-4857-4403-974B-B3E3B2E523F5}" destId="{A9EC8A92-36AE-4FEF-80C6-DA162B8163F1}" srcOrd="0" destOrd="0" presId="urn:microsoft.com/office/officeart/2005/8/layout/bProcess3"/>
    <dgm:cxn modelId="{9F69CFB8-051B-4832-AD12-5C87916071C3}" type="presParOf" srcId="{2DFEB1DD-E1A1-43BE-BDF4-F187FB28D92A}" destId="{ECD2BE93-2BA0-4C72-BCDF-672BC8C4A021}" srcOrd="10" destOrd="0" presId="urn:microsoft.com/office/officeart/2005/8/layout/bProcess3"/>
    <dgm:cxn modelId="{C373674B-6A3D-422E-9D08-4F2DD8213E19}" type="presParOf" srcId="{2DFEB1DD-E1A1-43BE-BDF4-F187FB28D92A}" destId="{140D0948-5E8A-48CC-9923-59F14054F720}" srcOrd="11" destOrd="0" presId="urn:microsoft.com/office/officeart/2005/8/layout/bProcess3"/>
    <dgm:cxn modelId="{2BF711AB-5798-4B62-9447-F31DF3E74B52}" type="presParOf" srcId="{140D0948-5E8A-48CC-9923-59F14054F720}" destId="{1CC57A69-D073-4ABF-8E57-615AFB78E149}" srcOrd="0" destOrd="0" presId="urn:microsoft.com/office/officeart/2005/8/layout/bProcess3"/>
    <dgm:cxn modelId="{9FA82E90-26F4-4364-98E8-3E075B2F1205}" type="presParOf" srcId="{2DFEB1DD-E1A1-43BE-BDF4-F187FB28D92A}" destId="{3FB1B4B9-995E-4836-92B9-88C2C826B525}" srcOrd="12" destOrd="0" presId="urn:microsoft.com/office/officeart/2005/8/layout/bProcess3"/>
    <dgm:cxn modelId="{F7381075-58E5-4846-8B6A-85A16AF12931}" type="presParOf" srcId="{2DFEB1DD-E1A1-43BE-BDF4-F187FB28D92A}" destId="{27EDBE64-91BD-4793-B750-2EEF0CAE3055}" srcOrd="13" destOrd="0" presId="urn:microsoft.com/office/officeart/2005/8/layout/bProcess3"/>
    <dgm:cxn modelId="{3D246AE8-E947-46BD-8F5B-13B68F546A5A}" type="presParOf" srcId="{27EDBE64-91BD-4793-B750-2EEF0CAE3055}" destId="{A9539F44-9E1D-494A-8091-0909916BDFA8}" srcOrd="0" destOrd="0" presId="urn:microsoft.com/office/officeart/2005/8/layout/bProcess3"/>
    <dgm:cxn modelId="{40DC3D8E-5750-435A-9600-5FB555609991}" type="presParOf" srcId="{2DFEB1DD-E1A1-43BE-BDF4-F187FB28D92A}" destId="{D6AAC88E-42D0-4C96-AE14-6680F0F3AB0B}"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915207-B051-4888-9F3F-FF1BA3A6A7C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C2751CA-5C1B-4843-BC49-4BB5968F1B64}">
      <dgm:prSet/>
      <dgm:spPr/>
      <dgm:t>
        <a:bodyPr/>
        <a:lstStyle/>
        <a:p>
          <a:pPr>
            <a:lnSpc>
              <a:spcPct val="100000"/>
            </a:lnSpc>
          </a:pPr>
          <a:r>
            <a:rPr lang="en-US" dirty="0">
              <a:latin typeface="Arial" panose="020B0604020202020204" pitchFamily="34" charset="0"/>
              <a:cs typeface="Arial" panose="020B0604020202020204" pitchFamily="34" charset="0"/>
            </a:rPr>
            <a:t>Clearly identify chains of command for all-hazard and scenario-specific PHPR, allowing for strengthening of relevant PHPR plans or operations</a:t>
          </a:r>
        </a:p>
      </dgm:t>
    </dgm:pt>
    <dgm:pt modelId="{BC5557D9-D14F-4B20-B4D0-C4601B68B135}" type="parTrans" cxnId="{09899803-2D85-4463-A21B-79878DCB8C00}">
      <dgm:prSet/>
      <dgm:spPr/>
      <dgm:t>
        <a:bodyPr/>
        <a:lstStyle/>
        <a:p>
          <a:endParaRPr lang="en-US">
            <a:latin typeface="Arial" panose="020B0604020202020204" pitchFamily="34" charset="0"/>
            <a:cs typeface="Arial" panose="020B0604020202020204" pitchFamily="34" charset="0"/>
          </a:endParaRPr>
        </a:p>
      </dgm:t>
    </dgm:pt>
    <dgm:pt modelId="{19476E75-15AD-4E0D-BCFF-8D4EF1EA7FA8}" type="sibTrans" cxnId="{09899803-2D85-4463-A21B-79878DCB8C00}">
      <dgm:prSet phldrT="2" phldr="0"/>
      <dgm:spPr/>
      <dgm:t>
        <a:bodyPr/>
        <a:lstStyle/>
        <a:p>
          <a:endParaRPr lang="en-US">
            <a:latin typeface="Arial" panose="020B0604020202020204" pitchFamily="34" charset="0"/>
            <a:cs typeface="Arial" panose="020B0604020202020204" pitchFamily="34" charset="0"/>
          </a:endParaRPr>
        </a:p>
      </dgm:t>
    </dgm:pt>
    <dgm:pt modelId="{CC6CC32D-8436-4CE8-9B36-F3D963863075}">
      <dgm:prSet phldr="0"/>
      <dgm:spPr/>
      <dgm:t>
        <a:bodyPr/>
        <a:lstStyle/>
        <a:p>
          <a:pPr>
            <a:lnSpc>
              <a:spcPct val="100000"/>
            </a:lnSpc>
          </a:pPr>
          <a:r>
            <a:rPr lang="en-US" dirty="0">
              <a:latin typeface="Arial" panose="020B0604020202020204" pitchFamily="34" charset="0"/>
              <a:cs typeface="Arial" panose="020B0604020202020204" pitchFamily="34" charset="0"/>
            </a:rPr>
            <a:t>Use them with teams and partners as a visual tool to build a shared understanding of what coordination looks like during emergencies</a:t>
          </a:r>
        </a:p>
      </dgm:t>
    </dgm:pt>
    <dgm:pt modelId="{6DDED4AE-5877-4491-961E-89DF550D361C}" type="parTrans" cxnId="{B19E1EED-DDA1-49AC-B0F9-BF7DEC64AD46}">
      <dgm:prSet/>
      <dgm:spPr/>
      <dgm:t>
        <a:bodyPr/>
        <a:lstStyle/>
        <a:p>
          <a:endParaRPr lang="en-US">
            <a:latin typeface="Arial" panose="020B0604020202020204" pitchFamily="34" charset="0"/>
            <a:cs typeface="Arial" panose="020B0604020202020204" pitchFamily="34" charset="0"/>
          </a:endParaRPr>
        </a:p>
      </dgm:t>
    </dgm:pt>
    <dgm:pt modelId="{B12D2823-35C1-4C60-9499-BF08D1FBB89E}" type="sibTrans" cxnId="{B19E1EED-DDA1-49AC-B0F9-BF7DEC64AD46}">
      <dgm:prSet/>
      <dgm:spPr/>
      <dgm:t>
        <a:bodyPr/>
        <a:lstStyle/>
        <a:p>
          <a:endParaRPr lang="en-US">
            <a:latin typeface="Arial" panose="020B0604020202020204" pitchFamily="34" charset="0"/>
            <a:cs typeface="Arial" panose="020B0604020202020204" pitchFamily="34" charset="0"/>
          </a:endParaRPr>
        </a:p>
      </dgm:t>
    </dgm:pt>
    <dgm:pt modelId="{9C0715AF-BDE4-4E71-84DA-36636EBCED8E}">
      <dgm:prSet/>
      <dgm:spPr/>
      <dgm:t>
        <a:bodyPr/>
        <a:lstStyle/>
        <a:p>
          <a:pPr>
            <a:lnSpc>
              <a:spcPct val="100000"/>
            </a:lnSpc>
          </a:pPr>
          <a:r>
            <a:rPr lang="en-US" dirty="0">
              <a:latin typeface="Arial" panose="020B0604020202020204" pitchFamily="34" charset="0"/>
              <a:cs typeface="Arial" panose="020B0604020202020204" pitchFamily="34" charset="0"/>
            </a:rPr>
            <a:t>Identify priorities for building and strengthening partnerships with entities featured in these networks for operational efficiency</a:t>
          </a:r>
        </a:p>
      </dgm:t>
    </dgm:pt>
    <dgm:pt modelId="{8A307E48-EF83-415A-B89B-27F48CBC968E}" type="parTrans" cxnId="{6852F352-0955-4C43-A643-A677CF1AA022}">
      <dgm:prSet/>
      <dgm:spPr/>
      <dgm:t>
        <a:bodyPr/>
        <a:lstStyle/>
        <a:p>
          <a:endParaRPr lang="en-US">
            <a:latin typeface="Arial" panose="020B0604020202020204" pitchFamily="34" charset="0"/>
            <a:cs typeface="Arial" panose="020B0604020202020204" pitchFamily="34" charset="0"/>
          </a:endParaRPr>
        </a:p>
      </dgm:t>
    </dgm:pt>
    <dgm:pt modelId="{EB27564E-4DBF-4803-BB0D-73E49A7638CE}" type="sibTrans" cxnId="{6852F352-0955-4C43-A643-A677CF1AA022}">
      <dgm:prSet/>
      <dgm:spPr/>
      <dgm:t>
        <a:bodyPr/>
        <a:lstStyle/>
        <a:p>
          <a:endParaRPr lang="en-US">
            <a:latin typeface="Arial" panose="020B0604020202020204" pitchFamily="34" charset="0"/>
            <a:cs typeface="Arial" panose="020B0604020202020204" pitchFamily="34" charset="0"/>
          </a:endParaRPr>
        </a:p>
      </dgm:t>
    </dgm:pt>
    <dgm:pt modelId="{89DF4CB6-A71C-49D9-AD2B-EBFE3BFB6181}">
      <dgm:prSet/>
      <dgm:spPr/>
      <dgm:t>
        <a:bodyPr/>
        <a:lstStyle/>
        <a:p>
          <a:pPr>
            <a:lnSpc>
              <a:spcPct val="100000"/>
            </a:lnSpc>
          </a:pPr>
          <a:r>
            <a:rPr lang="en-US" dirty="0">
              <a:latin typeface="Arial" panose="020B0604020202020204" pitchFamily="34" charset="0"/>
              <a:cs typeface="Arial" panose="020B0604020202020204" pitchFamily="34" charset="0"/>
            </a:rPr>
            <a:t>Utilize as a baseline, living document to track future changes in partner landscape and coordination processes</a:t>
          </a:r>
        </a:p>
      </dgm:t>
      <dgm:extLst>
        <a:ext uri="{E40237B7-FDA0-4F09-8148-C483321AD2D9}">
          <dgm14:cNvPr xmlns:dgm14="http://schemas.microsoft.com/office/drawing/2010/diagram" id="0" name="" descr="How to use these network maps, 4 gray-blue boxes with icons to the left 1) Use them with teams and partners as a visual tool to build a shared understanding of what coordination looks like during emergencies 2) Clearly identify chains of command for all-hazard and scenario-specific PHPR, allowing for strengthening of relevant PHPR plans or operations&#13;&#10; 3) Identify priorities for building and strengthening partnerships with entities featured in these networks for operational efficiency and 4) Utilize as a baseline, living document to track future changes in partner landscape and coordination processes"/>
        </a:ext>
      </dgm:extLst>
    </dgm:pt>
    <dgm:pt modelId="{5550F975-A69A-48D8-90EC-6D177480CD3C}" type="parTrans" cxnId="{BBB92341-FAAF-4D71-B808-48F316EC9224}">
      <dgm:prSet/>
      <dgm:spPr/>
      <dgm:t>
        <a:bodyPr/>
        <a:lstStyle/>
        <a:p>
          <a:endParaRPr lang="en-US"/>
        </a:p>
      </dgm:t>
    </dgm:pt>
    <dgm:pt modelId="{5D9B3F77-8A61-439F-9A3B-95101F779AD1}" type="sibTrans" cxnId="{BBB92341-FAAF-4D71-B808-48F316EC9224}">
      <dgm:prSet/>
      <dgm:spPr/>
      <dgm:t>
        <a:bodyPr/>
        <a:lstStyle/>
        <a:p>
          <a:endParaRPr lang="en-US"/>
        </a:p>
      </dgm:t>
    </dgm:pt>
    <dgm:pt modelId="{D84E3FF8-62B9-4EF7-B912-401347C3B0CA}" type="pres">
      <dgm:prSet presAssocID="{60915207-B051-4888-9F3F-FF1BA3A6A7C2}" presName="root" presStyleCnt="0">
        <dgm:presLayoutVars>
          <dgm:dir/>
          <dgm:resizeHandles val="exact"/>
        </dgm:presLayoutVars>
      </dgm:prSet>
      <dgm:spPr/>
    </dgm:pt>
    <dgm:pt modelId="{F78D5C09-CF22-43BE-B127-94E8387467A1}" type="pres">
      <dgm:prSet presAssocID="{CC6CC32D-8436-4CE8-9B36-F3D963863075}" presName="compNode" presStyleCnt="0"/>
      <dgm:spPr/>
    </dgm:pt>
    <dgm:pt modelId="{1304AA20-5FF6-4B2C-B007-59725AB6B2AD}" type="pres">
      <dgm:prSet presAssocID="{CC6CC32D-8436-4CE8-9B36-F3D963863075}" presName="bgRect" presStyleLbl="bgShp" presStyleIdx="0" presStyleCnt="4"/>
      <dgm:spPr/>
    </dgm:pt>
    <dgm:pt modelId="{FC5C5063-176C-46D4-83BF-9D6376BDBF09}" type="pres">
      <dgm:prSet presAssocID="{CC6CC32D-8436-4CE8-9B36-F3D963863075}"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ustomer review with solid fill"/>
        </a:ext>
      </dgm:extLst>
    </dgm:pt>
    <dgm:pt modelId="{698C7F27-F69B-47F5-A084-B1CC553417C2}" type="pres">
      <dgm:prSet presAssocID="{CC6CC32D-8436-4CE8-9B36-F3D963863075}" presName="spaceRect" presStyleCnt="0"/>
      <dgm:spPr/>
    </dgm:pt>
    <dgm:pt modelId="{F4F68E48-E814-4E63-8EAF-64C9DCBF5517}" type="pres">
      <dgm:prSet presAssocID="{CC6CC32D-8436-4CE8-9B36-F3D963863075}" presName="parTx" presStyleLbl="revTx" presStyleIdx="0" presStyleCnt="4">
        <dgm:presLayoutVars>
          <dgm:chMax val="0"/>
          <dgm:chPref val="0"/>
        </dgm:presLayoutVars>
      </dgm:prSet>
      <dgm:spPr/>
    </dgm:pt>
    <dgm:pt modelId="{7D91BB3B-B7A0-4A12-9517-F7D222FC8ACE}" type="pres">
      <dgm:prSet presAssocID="{B12D2823-35C1-4C60-9499-BF08D1FBB89E}" presName="sibTrans" presStyleCnt="0"/>
      <dgm:spPr/>
    </dgm:pt>
    <dgm:pt modelId="{8BCCF626-8CDA-4D9F-9F70-59658FA24F1C}" type="pres">
      <dgm:prSet presAssocID="{5C2751CA-5C1B-4843-BC49-4BB5968F1B64}" presName="compNode" presStyleCnt="0"/>
      <dgm:spPr/>
    </dgm:pt>
    <dgm:pt modelId="{52EE1B74-BB7F-46FC-BB1C-558D57C0AA7F}" type="pres">
      <dgm:prSet presAssocID="{5C2751CA-5C1B-4843-BC49-4BB5968F1B64}" presName="bgRect" presStyleLbl="bgShp" presStyleIdx="1" presStyleCnt="4"/>
      <dgm:spPr>
        <a:ln>
          <a:noFill/>
        </a:ln>
      </dgm:spPr>
    </dgm:pt>
    <dgm:pt modelId="{8A2F983D-27E4-472D-9D16-23AF358D3257}" type="pres">
      <dgm:prSet presAssocID="{5C2751CA-5C1B-4843-BC49-4BB5968F1B64}"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laybook with solid fill"/>
        </a:ext>
      </dgm:extLst>
    </dgm:pt>
    <dgm:pt modelId="{8F027C65-EBF0-495F-A49E-E74297E2C176}" type="pres">
      <dgm:prSet presAssocID="{5C2751CA-5C1B-4843-BC49-4BB5968F1B64}" presName="spaceRect" presStyleCnt="0"/>
      <dgm:spPr/>
    </dgm:pt>
    <dgm:pt modelId="{8725BA89-40C5-4F93-B4CB-72039802A051}" type="pres">
      <dgm:prSet presAssocID="{5C2751CA-5C1B-4843-BC49-4BB5968F1B64}" presName="parTx" presStyleLbl="revTx" presStyleIdx="1" presStyleCnt="4">
        <dgm:presLayoutVars>
          <dgm:chMax val="0"/>
          <dgm:chPref val="0"/>
        </dgm:presLayoutVars>
      </dgm:prSet>
      <dgm:spPr/>
    </dgm:pt>
    <dgm:pt modelId="{6008D68F-35AB-493F-9972-3DADDEF79CC3}" type="pres">
      <dgm:prSet presAssocID="{19476E75-15AD-4E0D-BCFF-8D4EF1EA7FA8}" presName="sibTrans" presStyleCnt="0"/>
      <dgm:spPr/>
    </dgm:pt>
    <dgm:pt modelId="{BC3CA745-A5B1-4AF9-9110-9879BFBBC1B7}" type="pres">
      <dgm:prSet presAssocID="{9C0715AF-BDE4-4E71-84DA-36636EBCED8E}" presName="compNode" presStyleCnt="0"/>
      <dgm:spPr/>
    </dgm:pt>
    <dgm:pt modelId="{98522D57-75D2-4F88-9F54-43B50AE3E3AE}" type="pres">
      <dgm:prSet presAssocID="{9C0715AF-BDE4-4E71-84DA-36636EBCED8E}" presName="bgRect" presStyleLbl="bgShp" presStyleIdx="2" presStyleCnt="4"/>
      <dgm:spPr/>
    </dgm:pt>
    <dgm:pt modelId="{5D783A4F-ECFE-43C1-BC7F-42030EE6C565}" type="pres">
      <dgm:prSet presAssocID="{9C0715AF-BDE4-4E71-84DA-36636EBCED8E}"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Handshake with solid fill"/>
        </a:ext>
      </dgm:extLst>
    </dgm:pt>
    <dgm:pt modelId="{A9B50CAC-51B0-4624-A9B3-D949FB1A016F}" type="pres">
      <dgm:prSet presAssocID="{9C0715AF-BDE4-4E71-84DA-36636EBCED8E}" presName="spaceRect" presStyleCnt="0"/>
      <dgm:spPr/>
    </dgm:pt>
    <dgm:pt modelId="{A1D2D19F-71B1-410C-80E9-3F7D3D937578}" type="pres">
      <dgm:prSet presAssocID="{9C0715AF-BDE4-4E71-84DA-36636EBCED8E}" presName="parTx" presStyleLbl="revTx" presStyleIdx="2" presStyleCnt="4">
        <dgm:presLayoutVars>
          <dgm:chMax val="0"/>
          <dgm:chPref val="0"/>
        </dgm:presLayoutVars>
      </dgm:prSet>
      <dgm:spPr/>
    </dgm:pt>
    <dgm:pt modelId="{AC42C4EB-EE6B-40FE-BE9F-F7023DE63452}" type="pres">
      <dgm:prSet presAssocID="{EB27564E-4DBF-4803-BB0D-73E49A7638CE}" presName="sibTrans" presStyleCnt="0"/>
      <dgm:spPr/>
    </dgm:pt>
    <dgm:pt modelId="{76F6845B-DAFA-41C0-9E34-A1F580D4F794}" type="pres">
      <dgm:prSet presAssocID="{89DF4CB6-A71C-49D9-AD2B-EBFE3BFB6181}" presName="compNode" presStyleCnt="0"/>
      <dgm:spPr/>
    </dgm:pt>
    <dgm:pt modelId="{BC6301E7-9065-41EE-BBDC-7059D3A46090}" type="pres">
      <dgm:prSet presAssocID="{89DF4CB6-A71C-49D9-AD2B-EBFE3BFB6181}" presName="bgRect" presStyleLbl="bgShp" presStyleIdx="3" presStyleCnt="4"/>
      <dgm:spPr/>
    </dgm:pt>
    <dgm:pt modelId="{9ACA1798-82B0-4998-8A9B-FE0E41AA61FB}" type="pres">
      <dgm:prSet presAssocID="{89DF4CB6-A71C-49D9-AD2B-EBFE3BFB6181}"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Watering Plant with solid fill"/>
        </a:ext>
      </dgm:extLst>
    </dgm:pt>
    <dgm:pt modelId="{25252204-5370-4195-A14D-FC0DCFF4FC46}" type="pres">
      <dgm:prSet presAssocID="{89DF4CB6-A71C-49D9-AD2B-EBFE3BFB6181}" presName="spaceRect" presStyleCnt="0"/>
      <dgm:spPr/>
    </dgm:pt>
    <dgm:pt modelId="{2640ACB0-9CFB-4A24-B653-694F7474D23C}" type="pres">
      <dgm:prSet presAssocID="{89DF4CB6-A71C-49D9-AD2B-EBFE3BFB6181}" presName="parTx" presStyleLbl="revTx" presStyleIdx="3" presStyleCnt="4">
        <dgm:presLayoutVars>
          <dgm:chMax val="0"/>
          <dgm:chPref val="0"/>
        </dgm:presLayoutVars>
      </dgm:prSet>
      <dgm:spPr/>
    </dgm:pt>
  </dgm:ptLst>
  <dgm:cxnLst>
    <dgm:cxn modelId="{09899803-2D85-4463-A21B-79878DCB8C00}" srcId="{60915207-B051-4888-9F3F-FF1BA3A6A7C2}" destId="{5C2751CA-5C1B-4843-BC49-4BB5968F1B64}" srcOrd="1" destOrd="0" parTransId="{BC5557D9-D14F-4B20-B4D0-C4601B68B135}" sibTransId="{19476E75-15AD-4E0D-BCFF-8D4EF1EA7FA8}"/>
    <dgm:cxn modelId="{BBB92341-FAAF-4D71-B808-48F316EC9224}" srcId="{60915207-B051-4888-9F3F-FF1BA3A6A7C2}" destId="{89DF4CB6-A71C-49D9-AD2B-EBFE3BFB6181}" srcOrd="3" destOrd="0" parTransId="{5550F975-A69A-48D8-90EC-6D177480CD3C}" sibTransId="{5D9B3F77-8A61-439F-9A3B-95101F779AD1}"/>
    <dgm:cxn modelId="{9B1BF04F-AE82-4795-A712-940BA1C064B6}" type="presOf" srcId="{9C0715AF-BDE4-4E71-84DA-36636EBCED8E}" destId="{A1D2D19F-71B1-410C-80E9-3F7D3D937578}" srcOrd="0" destOrd="0" presId="urn:microsoft.com/office/officeart/2018/2/layout/IconVerticalSolidList"/>
    <dgm:cxn modelId="{6852F352-0955-4C43-A643-A677CF1AA022}" srcId="{60915207-B051-4888-9F3F-FF1BA3A6A7C2}" destId="{9C0715AF-BDE4-4E71-84DA-36636EBCED8E}" srcOrd="2" destOrd="0" parTransId="{8A307E48-EF83-415A-B89B-27F48CBC968E}" sibTransId="{EB27564E-4DBF-4803-BB0D-73E49A7638CE}"/>
    <dgm:cxn modelId="{233AA158-6FCA-4BF6-9BE7-E8D3B5B22788}" type="presOf" srcId="{60915207-B051-4888-9F3F-FF1BA3A6A7C2}" destId="{D84E3FF8-62B9-4EF7-B912-401347C3B0CA}" srcOrd="0" destOrd="0" presId="urn:microsoft.com/office/officeart/2018/2/layout/IconVerticalSolidList"/>
    <dgm:cxn modelId="{15414066-ECCF-43E9-A3CE-B9EF64B872D4}" type="presOf" srcId="{5C2751CA-5C1B-4843-BC49-4BB5968F1B64}" destId="{8725BA89-40C5-4F93-B4CB-72039802A051}" srcOrd="0" destOrd="0" presId="urn:microsoft.com/office/officeart/2018/2/layout/IconVerticalSolidList"/>
    <dgm:cxn modelId="{008E2FCB-182E-4927-8046-5FCCCB2BB216}" type="presOf" srcId="{CC6CC32D-8436-4CE8-9B36-F3D963863075}" destId="{F4F68E48-E814-4E63-8EAF-64C9DCBF5517}" srcOrd="0" destOrd="0" presId="urn:microsoft.com/office/officeart/2018/2/layout/IconVerticalSolidList"/>
    <dgm:cxn modelId="{B8C753E3-6D4A-4C7A-8248-3FFB0DBDB73E}" type="presOf" srcId="{89DF4CB6-A71C-49D9-AD2B-EBFE3BFB6181}" destId="{2640ACB0-9CFB-4A24-B653-694F7474D23C}" srcOrd="0" destOrd="0" presId="urn:microsoft.com/office/officeart/2018/2/layout/IconVerticalSolidList"/>
    <dgm:cxn modelId="{B19E1EED-DDA1-49AC-B0F9-BF7DEC64AD46}" srcId="{60915207-B051-4888-9F3F-FF1BA3A6A7C2}" destId="{CC6CC32D-8436-4CE8-9B36-F3D963863075}" srcOrd="0" destOrd="0" parTransId="{6DDED4AE-5877-4491-961E-89DF550D361C}" sibTransId="{B12D2823-35C1-4C60-9499-BF08D1FBB89E}"/>
    <dgm:cxn modelId="{13D70556-244E-4F9E-95EF-5DF9A92902A2}" type="presParOf" srcId="{D84E3FF8-62B9-4EF7-B912-401347C3B0CA}" destId="{F78D5C09-CF22-43BE-B127-94E8387467A1}" srcOrd="0" destOrd="0" presId="urn:microsoft.com/office/officeart/2018/2/layout/IconVerticalSolidList"/>
    <dgm:cxn modelId="{39C5B25F-C745-4F6F-8065-91A00C688B92}" type="presParOf" srcId="{F78D5C09-CF22-43BE-B127-94E8387467A1}" destId="{1304AA20-5FF6-4B2C-B007-59725AB6B2AD}" srcOrd="0" destOrd="0" presId="urn:microsoft.com/office/officeart/2018/2/layout/IconVerticalSolidList"/>
    <dgm:cxn modelId="{B4C93E63-AFB2-4BAC-A8EC-5DBAC95A3E15}" type="presParOf" srcId="{F78D5C09-CF22-43BE-B127-94E8387467A1}" destId="{FC5C5063-176C-46D4-83BF-9D6376BDBF09}" srcOrd="1" destOrd="0" presId="urn:microsoft.com/office/officeart/2018/2/layout/IconVerticalSolidList"/>
    <dgm:cxn modelId="{F5CED995-7831-4D2F-A07B-725DEE951F50}" type="presParOf" srcId="{F78D5C09-CF22-43BE-B127-94E8387467A1}" destId="{698C7F27-F69B-47F5-A084-B1CC553417C2}" srcOrd="2" destOrd="0" presId="urn:microsoft.com/office/officeart/2018/2/layout/IconVerticalSolidList"/>
    <dgm:cxn modelId="{2571B2BD-A941-40B6-B3B2-159EDDBFB403}" type="presParOf" srcId="{F78D5C09-CF22-43BE-B127-94E8387467A1}" destId="{F4F68E48-E814-4E63-8EAF-64C9DCBF5517}" srcOrd="3" destOrd="0" presId="urn:microsoft.com/office/officeart/2018/2/layout/IconVerticalSolidList"/>
    <dgm:cxn modelId="{B58E3EB1-D4A7-43B8-A827-C1A0DE57535C}" type="presParOf" srcId="{D84E3FF8-62B9-4EF7-B912-401347C3B0CA}" destId="{7D91BB3B-B7A0-4A12-9517-F7D222FC8ACE}" srcOrd="1" destOrd="0" presId="urn:microsoft.com/office/officeart/2018/2/layout/IconVerticalSolidList"/>
    <dgm:cxn modelId="{D89120DA-05BD-406A-B6D5-81874663F117}" type="presParOf" srcId="{D84E3FF8-62B9-4EF7-B912-401347C3B0CA}" destId="{8BCCF626-8CDA-4D9F-9F70-59658FA24F1C}" srcOrd="2" destOrd="0" presId="urn:microsoft.com/office/officeart/2018/2/layout/IconVerticalSolidList"/>
    <dgm:cxn modelId="{FE26302B-C73F-467F-AE70-4FFC9960B522}" type="presParOf" srcId="{8BCCF626-8CDA-4D9F-9F70-59658FA24F1C}" destId="{52EE1B74-BB7F-46FC-BB1C-558D57C0AA7F}" srcOrd="0" destOrd="0" presId="urn:microsoft.com/office/officeart/2018/2/layout/IconVerticalSolidList"/>
    <dgm:cxn modelId="{C952DBA8-E0D6-4DEB-B07A-44D8FBCBE440}" type="presParOf" srcId="{8BCCF626-8CDA-4D9F-9F70-59658FA24F1C}" destId="{8A2F983D-27E4-472D-9D16-23AF358D3257}" srcOrd="1" destOrd="0" presId="urn:microsoft.com/office/officeart/2018/2/layout/IconVerticalSolidList"/>
    <dgm:cxn modelId="{148895A5-25C2-472A-B63C-70B4C912058E}" type="presParOf" srcId="{8BCCF626-8CDA-4D9F-9F70-59658FA24F1C}" destId="{8F027C65-EBF0-495F-A49E-E74297E2C176}" srcOrd="2" destOrd="0" presId="urn:microsoft.com/office/officeart/2018/2/layout/IconVerticalSolidList"/>
    <dgm:cxn modelId="{31CF1FF2-4683-4A73-82E7-59C6E1AAACBF}" type="presParOf" srcId="{8BCCF626-8CDA-4D9F-9F70-59658FA24F1C}" destId="{8725BA89-40C5-4F93-B4CB-72039802A051}" srcOrd="3" destOrd="0" presId="urn:microsoft.com/office/officeart/2018/2/layout/IconVerticalSolidList"/>
    <dgm:cxn modelId="{92F031EC-EE27-4D57-8829-B47453F26DBE}" type="presParOf" srcId="{D84E3FF8-62B9-4EF7-B912-401347C3B0CA}" destId="{6008D68F-35AB-493F-9972-3DADDEF79CC3}" srcOrd="3" destOrd="0" presId="urn:microsoft.com/office/officeart/2018/2/layout/IconVerticalSolidList"/>
    <dgm:cxn modelId="{58EB4784-B523-4B76-A9FC-6CC9CF8176C2}" type="presParOf" srcId="{D84E3FF8-62B9-4EF7-B912-401347C3B0CA}" destId="{BC3CA745-A5B1-4AF9-9110-9879BFBBC1B7}" srcOrd="4" destOrd="0" presId="urn:microsoft.com/office/officeart/2018/2/layout/IconVerticalSolidList"/>
    <dgm:cxn modelId="{A94954E5-6998-492E-B189-59C53EC0B17C}" type="presParOf" srcId="{BC3CA745-A5B1-4AF9-9110-9879BFBBC1B7}" destId="{98522D57-75D2-4F88-9F54-43B50AE3E3AE}" srcOrd="0" destOrd="0" presId="urn:microsoft.com/office/officeart/2018/2/layout/IconVerticalSolidList"/>
    <dgm:cxn modelId="{A950988B-E05B-42E4-8AB3-AF3C0D87A719}" type="presParOf" srcId="{BC3CA745-A5B1-4AF9-9110-9879BFBBC1B7}" destId="{5D783A4F-ECFE-43C1-BC7F-42030EE6C565}" srcOrd="1" destOrd="0" presId="urn:microsoft.com/office/officeart/2018/2/layout/IconVerticalSolidList"/>
    <dgm:cxn modelId="{653D8BC6-8A0B-4B3E-BBB3-B41EC5F6502F}" type="presParOf" srcId="{BC3CA745-A5B1-4AF9-9110-9879BFBBC1B7}" destId="{A9B50CAC-51B0-4624-A9B3-D949FB1A016F}" srcOrd="2" destOrd="0" presId="urn:microsoft.com/office/officeart/2018/2/layout/IconVerticalSolidList"/>
    <dgm:cxn modelId="{172B0562-9626-4999-BDB5-A79F415A9322}" type="presParOf" srcId="{BC3CA745-A5B1-4AF9-9110-9879BFBBC1B7}" destId="{A1D2D19F-71B1-410C-80E9-3F7D3D937578}" srcOrd="3" destOrd="0" presId="urn:microsoft.com/office/officeart/2018/2/layout/IconVerticalSolidList"/>
    <dgm:cxn modelId="{9DE06ABE-654A-4DBD-8562-46D2ECEC11D3}" type="presParOf" srcId="{D84E3FF8-62B9-4EF7-B912-401347C3B0CA}" destId="{AC42C4EB-EE6B-40FE-BE9F-F7023DE63452}" srcOrd="5" destOrd="0" presId="urn:microsoft.com/office/officeart/2018/2/layout/IconVerticalSolidList"/>
    <dgm:cxn modelId="{44E8E7A7-B72F-4CCC-A99D-E9EADFCBAC05}" type="presParOf" srcId="{D84E3FF8-62B9-4EF7-B912-401347C3B0CA}" destId="{76F6845B-DAFA-41C0-9E34-A1F580D4F794}" srcOrd="6" destOrd="0" presId="urn:microsoft.com/office/officeart/2018/2/layout/IconVerticalSolidList"/>
    <dgm:cxn modelId="{E171FD00-16A5-4221-9298-D254571CB46B}" type="presParOf" srcId="{76F6845B-DAFA-41C0-9E34-A1F580D4F794}" destId="{BC6301E7-9065-41EE-BBDC-7059D3A46090}" srcOrd="0" destOrd="0" presId="urn:microsoft.com/office/officeart/2018/2/layout/IconVerticalSolidList"/>
    <dgm:cxn modelId="{832C5807-5EAD-4ACC-B6E7-CB4D7191F470}" type="presParOf" srcId="{76F6845B-DAFA-41C0-9E34-A1F580D4F794}" destId="{9ACA1798-82B0-4998-8A9B-FE0E41AA61FB}" srcOrd="1" destOrd="0" presId="urn:microsoft.com/office/officeart/2018/2/layout/IconVerticalSolidList"/>
    <dgm:cxn modelId="{20F5A3AD-3DDC-4465-A56A-0100F1DF4566}" type="presParOf" srcId="{76F6845B-DAFA-41C0-9E34-A1F580D4F794}" destId="{25252204-5370-4195-A14D-FC0DCFF4FC46}" srcOrd="2" destOrd="0" presId="urn:microsoft.com/office/officeart/2018/2/layout/IconVerticalSolidList"/>
    <dgm:cxn modelId="{3EB7645E-3E3F-430A-9868-64B0D4C5CD4F}" type="presParOf" srcId="{76F6845B-DAFA-41C0-9E34-A1F580D4F794}" destId="{2640ACB0-9CFB-4A24-B653-694F7474D23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A7600-B792-4F00-9F7E-693C1F1B6788}">
      <dsp:nvSpPr>
        <dsp:cNvPr id="0" name=""/>
        <dsp:cNvSpPr/>
      </dsp:nvSpPr>
      <dsp:spPr>
        <a:xfrm>
          <a:off x="2315803" y="1068186"/>
          <a:ext cx="501951" cy="91440"/>
        </a:xfrm>
        <a:custGeom>
          <a:avLst/>
          <a:gdLst/>
          <a:ahLst/>
          <a:cxnLst/>
          <a:rect l="0" t="0" r="0" b="0"/>
          <a:pathLst>
            <a:path>
              <a:moveTo>
                <a:pt x="0" y="45720"/>
              </a:moveTo>
              <a:lnTo>
                <a:pt x="501951" y="45720"/>
              </a:lnTo>
            </a:path>
          </a:pathLst>
        </a:custGeom>
        <a:noFill/>
        <a:ln w="28575" cap="flat" cmpd="sng" algn="ctr">
          <a:solidFill>
            <a:schemeClr val="dk1"/>
          </a:solidFill>
          <a:prstDash val="solid"/>
          <a:miter lim="800000"/>
          <a:tailEnd type="arrow"/>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2553465" y="1111243"/>
        <a:ext cx="26627" cy="5325"/>
      </dsp:txXfrm>
    </dsp:sp>
    <dsp:sp modelId="{EDD140D7-19B7-4518-BBA8-3A7FE2434C76}">
      <dsp:nvSpPr>
        <dsp:cNvPr id="0" name=""/>
        <dsp:cNvSpPr/>
      </dsp:nvSpPr>
      <dsp:spPr>
        <a:xfrm>
          <a:off x="2161" y="419273"/>
          <a:ext cx="2315441" cy="13892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b="1" kern="1200">
              <a:solidFill>
                <a:schemeClr val="bg1"/>
              </a:solidFill>
              <a:latin typeface="Arial"/>
              <a:ea typeface="Calibri"/>
              <a:cs typeface="Arial"/>
            </a:rPr>
            <a:t>Extended PHEPR function identification</a:t>
          </a:r>
          <a:endParaRPr lang="en-US" sz="2000" b="1" kern="1200" dirty="0">
            <a:solidFill>
              <a:schemeClr val="bg1"/>
            </a:solidFill>
            <a:latin typeface="Arial"/>
            <a:ea typeface="Calibri"/>
            <a:cs typeface="Arial"/>
          </a:endParaRPr>
        </a:p>
      </dsp:txBody>
      <dsp:txXfrm>
        <a:off x="2161" y="419273"/>
        <a:ext cx="2315441" cy="1389265"/>
      </dsp:txXfrm>
    </dsp:sp>
    <dsp:sp modelId="{3A00FEE4-F857-4A86-9095-31782C5033E8}">
      <dsp:nvSpPr>
        <dsp:cNvPr id="0" name=""/>
        <dsp:cNvSpPr/>
      </dsp:nvSpPr>
      <dsp:spPr>
        <a:xfrm>
          <a:off x="5163796" y="1068186"/>
          <a:ext cx="501951" cy="91440"/>
        </a:xfrm>
        <a:custGeom>
          <a:avLst/>
          <a:gdLst/>
          <a:ahLst/>
          <a:cxnLst/>
          <a:rect l="0" t="0" r="0" b="0"/>
          <a:pathLst>
            <a:path>
              <a:moveTo>
                <a:pt x="0" y="45720"/>
              </a:moveTo>
              <a:lnTo>
                <a:pt x="501951" y="45720"/>
              </a:lnTo>
            </a:path>
          </a:pathLst>
        </a:custGeom>
        <a:noFill/>
        <a:ln w="28575" cap="flat" cmpd="sng" algn="ctr">
          <a:solidFill>
            <a:schemeClr val="dk1"/>
          </a:solidFill>
          <a:prstDash val="solid"/>
          <a:miter lim="800000"/>
          <a:tailEnd type="arrow"/>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5401458" y="1111243"/>
        <a:ext cx="26627" cy="5325"/>
      </dsp:txXfrm>
    </dsp:sp>
    <dsp:sp modelId="{674552DA-1000-4022-A11C-36B03AFE6376}">
      <dsp:nvSpPr>
        <dsp:cNvPr id="0" name=""/>
        <dsp:cNvSpPr/>
      </dsp:nvSpPr>
      <dsp:spPr>
        <a:xfrm>
          <a:off x="2850154" y="419273"/>
          <a:ext cx="2315441" cy="13892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b="1" kern="1200">
              <a:solidFill>
                <a:schemeClr val="bg1"/>
              </a:solidFill>
              <a:latin typeface="Arial"/>
              <a:ea typeface="Calibri"/>
              <a:cs typeface="Arial"/>
            </a:rPr>
            <a:t>Role alignment</a:t>
          </a:r>
          <a:endParaRPr lang="en-US" sz="2000" b="1" kern="1200" dirty="0">
            <a:solidFill>
              <a:schemeClr val="bg1"/>
            </a:solidFill>
            <a:latin typeface="Arial"/>
            <a:ea typeface="Calibri"/>
            <a:cs typeface="Arial"/>
          </a:endParaRPr>
        </a:p>
      </dsp:txBody>
      <dsp:txXfrm>
        <a:off x="2850154" y="419273"/>
        <a:ext cx="2315441" cy="1389265"/>
      </dsp:txXfrm>
    </dsp:sp>
    <dsp:sp modelId="{0B2E9BA1-FB60-4E0E-85FD-E17322BFB97A}">
      <dsp:nvSpPr>
        <dsp:cNvPr id="0" name=""/>
        <dsp:cNvSpPr/>
      </dsp:nvSpPr>
      <dsp:spPr>
        <a:xfrm>
          <a:off x="8011790" y="1068186"/>
          <a:ext cx="501951" cy="91440"/>
        </a:xfrm>
        <a:custGeom>
          <a:avLst/>
          <a:gdLst/>
          <a:ahLst/>
          <a:cxnLst/>
          <a:rect l="0" t="0" r="0" b="0"/>
          <a:pathLst>
            <a:path>
              <a:moveTo>
                <a:pt x="0" y="45720"/>
              </a:moveTo>
              <a:lnTo>
                <a:pt x="501951" y="45720"/>
              </a:lnTo>
            </a:path>
          </a:pathLst>
        </a:custGeom>
        <a:noFill/>
        <a:ln w="28575" cap="flat" cmpd="sng" algn="ctr">
          <a:solidFill>
            <a:schemeClr val="dk1"/>
          </a:solidFill>
          <a:prstDash val="solid"/>
          <a:miter lim="800000"/>
          <a:tailEnd type="arrow"/>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8249452" y="1111243"/>
        <a:ext cx="26627" cy="5325"/>
      </dsp:txXfrm>
    </dsp:sp>
    <dsp:sp modelId="{D1ED5846-51AD-4F13-B494-EA1F2951A5EB}">
      <dsp:nvSpPr>
        <dsp:cNvPr id="0" name=""/>
        <dsp:cNvSpPr/>
      </dsp:nvSpPr>
      <dsp:spPr>
        <a:xfrm>
          <a:off x="5698148" y="419273"/>
          <a:ext cx="2315441" cy="13892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b="1" kern="1200">
              <a:solidFill>
                <a:schemeClr val="bg1"/>
              </a:solidFill>
              <a:latin typeface="Arial"/>
              <a:ea typeface="Calibri"/>
              <a:cs typeface="Arial"/>
            </a:rPr>
            <a:t>Plan review and inventory</a:t>
          </a:r>
          <a:endParaRPr lang="en-US" sz="2000" b="1" kern="1200" dirty="0">
            <a:solidFill>
              <a:schemeClr val="bg1"/>
            </a:solidFill>
            <a:latin typeface="Arial"/>
            <a:ea typeface="Calibri"/>
            <a:cs typeface="Arial"/>
          </a:endParaRPr>
        </a:p>
      </dsp:txBody>
      <dsp:txXfrm>
        <a:off x="5698148" y="419273"/>
        <a:ext cx="2315441" cy="1389265"/>
      </dsp:txXfrm>
    </dsp:sp>
    <dsp:sp modelId="{A81764B0-9CA5-4E75-8759-8A8C2F3276C1}">
      <dsp:nvSpPr>
        <dsp:cNvPr id="0" name=""/>
        <dsp:cNvSpPr/>
      </dsp:nvSpPr>
      <dsp:spPr>
        <a:xfrm>
          <a:off x="1159882" y="1806738"/>
          <a:ext cx="8543980" cy="501951"/>
        </a:xfrm>
        <a:custGeom>
          <a:avLst/>
          <a:gdLst/>
          <a:ahLst/>
          <a:cxnLst/>
          <a:rect l="0" t="0" r="0" b="0"/>
          <a:pathLst>
            <a:path>
              <a:moveTo>
                <a:pt x="8543980" y="0"/>
              </a:moveTo>
              <a:lnTo>
                <a:pt x="8543980" y="268075"/>
              </a:lnTo>
              <a:lnTo>
                <a:pt x="0" y="268075"/>
              </a:lnTo>
              <a:lnTo>
                <a:pt x="0" y="501951"/>
              </a:lnTo>
            </a:path>
          </a:pathLst>
        </a:custGeom>
        <a:noFill/>
        <a:ln w="28575" cap="flat" cmpd="sng" algn="ctr">
          <a:solidFill>
            <a:schemeClr val="dk1"/>
          </a:solidFill>
          <a:prstDash val="solid"/>
          <a:miter lim="800000"/>
          <a:tailEnd type="arrow"/>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5217858" y="2055051"/>
        <a:ext cx="428028" cy="5325"/>
      </dsp:txXfrm>
    </dsp:sp>
    <dsp:sp modelId="{C2E2CD69-80BC-4721-81B7-C0AC02682864}">
      <dsp:nvSpPr>
        <dsp:cNvPr id="0" name=""/>
        <dsp:cNvSpPr/>
      </dsp:nvSpPr>
      <dsp:spPr>
        <a:xfrm>
          <a:off x="8546141" y="419273"/>
          <a:ext cx="2315441" cy="13892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chemeClr val="bg1"/>
              </a:solidFill>
              <a:latin typeface="Arial"/>
              <a:ea typeface="Calibri"/>
              <a:cs typeface="Arial"/>
            </a:rPr>
            <a:t>Scenario-based mapping</a:t>
          </a:r>
        </a:p>
      </dsp:txBody>
      <dsp:txXfrm>
        <a:off x="8546141" y="419273"/>
        <a:ext cx="2315441" cy="1389265"/>
      </dsp:txXfrm>
    </dsp:sp>
    <dsp:sp modelId="{0E1BCF09-4857-4403-974B-B3E3B2E523F5}">
      <dsp:nvSpPr>
        <dsp:cNvPr id="0" name=""/>
        <dsp:cNvSpPr/>
      </dsp:nvSpPr>
      <dsp:spPr>
        <a:xfrm>
          <a:off x="2315803" y="2990002"/>
          <a:ext cx="501951" cy="91440"/>
        </a:xfrm>
        <a:custGeom>
          <a:avLst/>
          <a:gdLst/>
          <a:ahLst/>
          <a:cxnLst/>
          <a:rect l="0" t="0" r="0" b="0"/>
          <a:pathLst>
            <a:path>
              <a:moveTo>
                <a:pt x="0" y="45720"/>
              </a:moveTo>
              <a:lnTo>
                <a:pt x="501951" y="45720"/>
              </a:lnTo>
            </a:path>
          </a:pathLst>
        </a:custGeom>
        <a:noFill/>
        <a:ln w="28575" cap="flat" cmpd="sng" algn="ctr">
          <a:solidFill>
            <a:schemeClr val="dk1"/>
          </a:solidFill>
          <a:prstDash val="solid"/>
          <a:miter lim="800000"/>
          <a:tailEnd type="arrow"/>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2553465" y="3033060"/>
        <a:ext cx="26627" cy="5325"/>
      </dsp:txXfrm>
    </dsp:sp>
    <dsp:sp modelId="{30C85B37-B0FD-4A16-96A0-2213BCE9FD43}">
      <dsp:nvSpPr>
        <dsp:cNvPr id="0" name=""/>
        <dsp:cNvSpPr/>
      </dsp:nvSpPr>
      <dsp:spPr>
        <a:xfrm>
          <a:off x="2161" y="2341090"/>
          <a:ext cx="2315441" cy="13892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b="1" kern="1200">
              <a:solidFill>
                <a:schemeClr val="bg1"/>
              </a:solidFill>
              <a:latin typeface="Arial"/>
              <a:ea typeface="Calibri"/>
              <a:cs typeface="Arial"/>
            </a:rPr>
            <a:t>Event specific network design</a:t>
          </a:r>
          <a:endParaRPr lang="en-US" sz="2000" b="1" kern="1200" dirty="0">
            <a:solidFill>
              <a:schemeClr val="bg1"/>
            </a:solidFill>
            <a:latin typeface="Arial"/>
            <a:ea typeface="Calibri"/>
            <a:cs typeface="Arial"/>
          </a:endParaRPr>
        </a:p>
      </dsp:txBody>
      <dsp:txXfrm>
        <a:off x="2161" y="2341090"/>
        <a:ext cx="2315441" cy="1389265"/>
      </dsp:txXfrm>
    </dsp:sp>
    <dsp:sp modelId="{140D0948-5E8A-48CC-9923-59F14054F720}">
      <dsp:nvSpPr>
        <dsp:cNvPr id="0" name=""/>
        <dsp:cNvSpPr/>
      </dsp:nvSpPr>
      <dsp:spPr>
        <a:xfrm>
          <a:off x="5163796" y="2990002"/>
          <a:ext cx="501951" cy="91440"/>
        </a:xfrm>
        <a:custGeom>
          <a:avLst/>
          <a:gdLst/>
          <a:ahLst/>
          <a:cxnLst/>
          <a:rect l="0" t="0" r="0" b="0"/>
          <a:pathLst>
            <a:path>
              <a:moveTo>
                <a:pt x="0" y="45720"/>
              </a:moveTo>
              <a:lnTo>
                <a:pt x="501951" y="45720"/>
              </a:lnTo>
            </a:path>
          </a:pathLst>
        </a:custGeom>
        <a:noFill/>
        <a:ln w="28575" cap="flat" cmpd="sng" algn="ctr">
          <a:solidFill>
            <a:schemeClr val="dk1"/>
          </a:solidFill>
          <a:prstDash val="solid"/>
          <a:miter lim="800000"/>
          <a:tailEnd type="arrow"/>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5401458" y="3033060"/>
        <a:ext cx="26627" cy="5325"/>
      </dsp:txXfrm>
    </dsp:sp>
    <dsp:sp modelId="{ECD2BE93-2BA0-4C72-BCDF-672BC8C4A021}">
      <dsp:nvSpPr>
        <dsp:cNvPr id="0" name=""/>
        <dsp:cNvSpPr/>
      </dsp:nvSpPr>
      <dsp:spPr>
        <a:xfrm>
          <a:off x="2850154" y="2341090"/>
          <a:ext cx="2315441" cy="13892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b="1" kern="1200">
              <a:solidFill>
                <a:schemeClr val="bg1"/>
              </a:solidFill>
              <a:latin typeface="Arial"/>
              <a:ea typeface="Calibri"/>
              <a:cs typeface="Arial"/>
            </a:rPr>
            <a:t>Stakeholder mapping</a:t>
          </a:r>
          <a:endParaRPr lang="en-US" sz="2000" b="1" kern="1200" dirty="0">
            <a:solidFill>
              <a:schemeClr val="bg1"/>
            </a:solidFill>
            <a:latin typeface="Arial"/>
            <a:ea typeface="Calibri"/>
            <a:cs typeface="Arial"/>
          </a:endParaRPr>
        </a:p>
      </dsp:txBody>
      <dsp:txXfrm>
        <a:off x="2850154" y="2341090"/>
        <a:ext cx="2315441" cy="1389265"/>
      </dsp:txXfrm>
    </dsp:sp>
    <dsp:sp modelId="{27EDBE64-91BD-4793-B750-2EEF0CAE3055}">
      <dsp:nvSpPr>
        <dsp:cNvPr id="0" name=""/>
        <dsp:cNvSpPr/>
      </dsp:nvSpPr>
      <dsp:spPr>
        <a:xfrm>
          <a:off x="8011790" y="2990002"/>
          <a:ext cx="501951" cy="91440"/>
        </a:xfrm>
        <a:custGeom>
          <a:avLst/>
          <a:gdLst/>
          <a:ahLst/>
          <a:cxnLst/>
          <a:rect l="0" t="0" r="0" b="0"/>
          <a:pathLst>
            <a:path>
              <a:moveTo>
                <a:pt x="0" y="45720"/>
              </a:moveTo>
              <a:lnTo>
                <a:pt x="501951" y="45720"/>
              </a:lnTo>
            </a:path>
          </a:pathLst>
        </a:custGeom>
        <a:noFill/>
        <a:ln w="28575" cap="flat" cmpd="sng" algn="ctr">
          <a:solidFill>
            <a:schemeClr val="dk1"/>
          </a:solidFill>
          <a:prstDash val="solid"/>
          <a:miter lim="800000"/>
          <a:tailEnd type="arrow"/>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8249452" y="3033060"/>
        <a:ext cx="26627" cy="5325"/>
      </dsp:txXfrm>
    </dsp:sp>
    <dsp:sp modelId="{3FB1B4B9-995E-4836-92B9-88C2C826B525}">
      <dsp:nvSpPr>
        <dsp:cNvPr id="0" name=""/>
        <dsp:cNvSpPr/>
      </dsp:nvSpPr>
      <dsp:spPr>
        <a:xfrm>
          <a:off x="5698148" y="2341090"/>
          <a:ext cx="2315441" cy="13892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bg1"/>
              </a:solidFill>
              <a:latin typeface="Arial"/>
              <a:ea typeface="Calibri"/>
              <a:cs typeface="Arial"/>
            </a:rPr>
            <a:t>Iterative validation</a:t>
          </a:r>
          <a:endParaRPr lang="en-US" sz="2000" b="1" kern="1200" dirty="0">
            <a:solidFill>
              <a:schemeClr val="bg1"/>
            </a:solidFill>
            <a:latin typeface="Arial"/>
            <a:ea typeface="Calibri"/>
            <a:cs typeface="Arial"/>
          </a:endParaRPr>
        </a:p>
      </dsp:txBody>
      <dsp:txXfrm>
        <a:off x="5698148" y="2341090"/>
        <a:ext cx="2315441" cy="1389265"/>
      </dsp:txXfrm>
    </dsp:sp>
    <dsp:sp modelId="{D6AAC88E-42D0-4C96-AE14-6680F0F3AB0B}">
      <dsp:nvSpPr>
        <dsp:cNvPr id="0" name=""/>
        <dsp:cNvSpPr/>
      </dsp:nvSpPr>
      <dsp:spPr>
        <a:xfrm>
          <a:off x="8546141" y="2341090"/>
          <a:ext cx="2315441" cy="13892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b="1" kern="1200">
              <a:solidFill>
                <a:schemeClr val="bg1"/>
              </a:solidFill>
              <a:latin typeface="Arial"/>
              <a:ea typeface="Calibri"/>
              <a:cs typeface="Arial"/>
            </a:rPr>
            <a:t>Map integration</a:t>
          </a:r>
          <a:endParaRPr lang="en-US" sz="2000" b="1" kern="1200" dirty="0">
            <a:solidFill>
              <a:schemeClr val="bg1"/>
            </a:solidFill>
            <a:latin typeface="Arial"/>
            <a:ea typeface="Calibri"/>
            <a:cs typeface="Arial"/>
          </a:endParaRPr>
        </a:p>
      </dsp:txBody>
      <dsp:txXfrm>
        <a:off x="8546141" y="2341090"/>
        <a:ext cx="2315441" cy="13892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4AA20-5FF6-4B2C-B007-59725AB6B2AD}">
      <dsp:nvSpPr>
        <dsp:cNvPr id="0" name=""/>
        <dsp:cNvSpPr/>
      </dsp:nvSpPr>
      <dsp:spPr>
        <a:xfrm>
          <a:off x="0" y="1805"/>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5C5063-176C-46D4-83BF-9D6376BDBF09}">
      <dsp:nvSpPr>
        <dsp:cNvPr id="0" name=""/>
        <dsp:cNvSpPr/>
      </dsp:nvSpPr>
      <dsp:spPr>
        <a:xfrm>
          <a:off x="276881" y="207750"/>
          <a:ext cx="503420" cy="50342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F68E48-E814-4E63-8EAF-64C9DCBF5517}">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Arial" panose="020B0604020202020204" pitchFamily="34" charset="0"/>
              <a:cs typeface="Arial" panose="020B0604020202020204" pitchFamily="34" charset="0"/>
            </a:rPr>
            <a:t>Use them with teams and partners as a visual tool to build a shared understanding of what coordination looks like during emergencies</a:t>
          </a:r>
        </a:p>
      </dsp:txBody>
      <dsp:txXfrm>
        <a:off x="1057183" y="1805"/>
        <a:ext cx="9458416" cy="915310"/>
      </dsp:txXfrm>
    </dsp:sp>
    <dsp:sp modelId="{52EE1B74-BB7F-46FC-BB1C-558D57C0AA7F}">
      <dsp:nvSpPr>
        <dsp:cNvPr id="0" name=""/>
        <dsp:cNvSpPr/>
      </dsp:nvSpPr>
      <dsp:spPr>
        <a:xfrm>
          <a:off x="0" y="1145944"/>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2F983D-27E4-472D-9D16-23AF358D3257}">
      <dsp:nvSpPr>
        <dsp:cNvPr id="0" name=""/>
        <dsp:cNvSpPr/>
      </dsp:nvSpPr>
      <dsp:spPr>
        <a:xfrm>
          <a:off x="276881" y="1351889"/>
          <a:ext cx="503420" cy="50342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25BA89-40C5-4F93-B4CB-72039802A051}">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Arial" panose="020B0604020202020204" pitchFamily="34" charset="0"/>
              <a:cs typeface="Arial" panose="020B0604020202020204" pitchFamily="34" charset="0"/>
            </a:rPr>
            <a:t>Clearly identify chains of command for all-hazard and scenario-specific PHPR, allowing for strengthening of relevant PHPR plans or operations</a:t>
          </a:r>
        </a:p>
      </dsp:txBody>
      <dsp:txXfrm>
        <a:off x="1057183" y="1145944"/>
        <a:ext cx="9458416" cy="915310"/>
      </dsp:txXfrm>
    </dsp:sp>
    <dsp:sp modelId="{98522D57-75D2-4F88-9F54-43B50AE3E3AE}">
      <dsp:nvSpPr>
        <dsp:cNvPr id="0" name=""/>
        <dsp:cNvSpPr/>
      </dsp:nvSpPr>
      <dsp:spPr>
        <a:xfrm>
          <a:off x="0" y="2290082"/>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783A4F-ECFE-43C1-BC7F-42030EE6C565}">
      <dsp:nvSpPr>
        <dsp:cNvPr id="0" name=""/>
        <dsp:cNvSpPr/>
      </dsp:nvSpPr>
      <dsp:spPr>
        <a:xfrm>
          <a:off x="276881" y="2496027"/>
          <a:ext cx="503420" cy="50342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D2D19F-71B1-410C-80E9-3F7D3D937578}">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Arial" panose="020B0604020202020204" pitchFamily="34" charset="0"/>
              <a:cs typeface="Arial" panose="020B0604020202020204" pitchFamily="34" charset="0"/>
            </a:rPr>
            <a:t>Identify priorities for building and strengthening partnerships with entities featured in these networks for operational efficiency</a:t>
          </a:r>
        </a:p>
      </dsp:txBody>
      <dsp:txXfrm>
        <a:off x="1057183" y="2290082"/>
        <a:ext cx="9458416" cy="915310"/>
      </dsp:txXfrm>
    </dsp:sp>
    <dsp:sp modelId="{BC6301E7-9065-41EE-BBDC-7059D3A46090}">
      <dsp:nvSpPr>
        <dsp:cNvPr id="0" name=""/>
        <dsp:cNvSpPr/>
      </dsp:nvSpPr>
      <dsp:spPr>
        <a:xfrm>
          <a:off x="0" y="3434221"/>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CA1798-82B0-4998-8A9B-FE0E41AA61FB}">
      <dsp:nvSpPr>
        <dsp:cNvPr id="0" name=""/>
        <dsp:cNvSpPr/>
      </dsp:nvSpPr>
      <dsp:spPr>
        <a:xfrm>
          <a:off x="276881" y="3640166"/>
          <a:ext cx="503420" cy="50342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40ACB0-9CFB-4A24-B653-694F7474D23C}">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Arial" panose="020B0604020202020204" pitchFamily="34" charset="0"/>
              <a:cs typeface="Arial" panose="020B0604020202020204" pitchFamily="34" charset="0"/>
            </a:rPr>
            <a:t>Utilize as a baseline, living document to track future changes in partner landscape and coordination processes</a:t>
          </a:r>
        </a:p>
      </dsp:txBody>
      <dsp:txXfrm>
        <a:off x="1057183" y="3434221"/>
        <a:ext cx="9458416" cy="91531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1A35CF-D8A8-4058-88B6-180CCF139876}" type="datetimeFigureOut">
              <a:rPr lang="en-US" smtClean="0"/>
              <a:t>3/10/26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585C47-4ECD-4A7E-9D87-E0BA3B4AFACE}" type="slidenum">
              <a:rPr lang="en-US" smtClean="0"/>
              <a:t>‹#›</a:t>
            </a:fld>
            <a:endParaRPr lang="en-US"/>
          </a:p>
        </p:txBody>
      </p:sp>
    </p:spTree>
    <p:extLst>
      <p:ext uri="{BB962C8B-B14F-4D97-AF65-F5344CB8AC3E}">
        <p14:creationId xmlns:p14="http://schemas.microsoft.com/office/powerpoint/2010/main" val="2567354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585C47-4ECD-4A7E-9D87-E0BA3B4AFACE}" type="slidenum">
              <a:rPr lang="en-US" smtClean="0"/>
              <a:t>1</a:t>
            </a:fld>
            <a:endParaRPr lang="en-US"/>
          </a:p>
        </p:txBody>
      </p:sp>
    </p:spTree>
    <p:extLst>
      <p:ext uri="{BB962C8B-B14F-4D97-AF65-F5344CB8AC3E}">
        <p14:creationId xmlns:p14="http://schemas.microsoft.com/office/powerpoint/2010/main" val="3068680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D11F2-C8DF-93D7-A8F8-CB9627E69E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7C61F-0E3C-306D-2E82-2C0399CFA0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98D02F-EEA1-6932-FBF0-4481FC1238C2}"/>
              </a:ext>
            </a:extLst>
          </p:cNvPr>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5E6A3A11-671C-89F9-2FDD-DA0DF002AC48}"/>
              </a:ext>
            </a:extLst>
          </p:cNvPr>
          <p:cNvSpPr>
            <a:spLocks noGrp="1"/>
          </p:cNvSpPr>
          <p:nvPr>
            <p:ph type="sldNum" sz="quarter" idx="5"/>
          </p:nvPr>
        </p:nvSpPr>
        <p:spPr/>
        <p:txBody>
          <a:bodyPr/>
          <a:lstStyle/>
          <a:p>
            <a:fld id="{C3585C47-4ECD-4A7E-9D87-E0BA3B4AFACE}" type="slidenum">
              <a:rPr lang="en-US" smtClean="0"/>
              <a:t>2</a:t>
            </a:fld>
            <a:endParaRPr lang="en-US"/>
          </a:p>
        </p:txBody>
      </p:sp>
    </p:spTree>
    <p:extLst>
      <p:ext uri="{BB962C8B-B14F-4D97-AF65-F5344CB8AC3E}">
        <p14:creationId xmlns:p14="http://schemas.microsoft.com/office/powerpoint/2010/main" val="3914529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dirty="0">
                <a:solidFill>
                  <a:schemeClr val="tx1"/>
                </a:solidFill>
                <a:effectLst/>
                <a:latin typeface="+mn-lt"/>
                <a:ea typeface="+mn-ea"/>
                <a:cs typeface="+mn-cs"/>
              </a:rPr>
              <a:t>This slide introduces the </a:t>
            </a:r>
            <a:r>
              <a:rPr lang="en-US" sz="1200" b="1" i="0" kern="1200" dirty="0">
                <a:solidFill>
                  <a:schemeClr val="tx1"/>
                </a:solidFill>
                <a:effectLst/>
                <a:latin typeface="+mn-lt"/>
                <a:ea typeface="+mn-ea"/>
                <a:cs typeface="+mn-cs"/>
              </a:rPr>
              <a:t>regional framework that supports public health emergency preparedness nationwide</a:t>
            </a:r>
            <a:r>
              <a:rPr lang="en-US" sz="1200" b="0" i="0" kern="1200" dirty="0">
                <a:solidFill>
                  <a:schemeClr val="tx1"/>
                </a:solidFill>
                <a:effectLst/>
                <a:latin typeface="+mn-lt"/>
                <a:ea typeface="+mn-ea"/>
                <a:cs typeface="+mn-cs"/>
              </a:rPr>
              <a:t>. Within each HHS region, there is a </a:t>
            </a:r>
            <a:r>
              <a:rPr lang="en-US" sz="1200" b="1" i="0" kern="1200" dirty="0">
                <a:solidFill>
                  <a:schemeClr val="tx1"/>
                </a:solidFill>
                <a:effectLst/>
                <a:latin typeface="+mn-lt"/>
                <a:ea typeface="+mn-ea"/>
                <a:cs typeface="+mn-cs"/>
              </a:rPr>
              <a:t>Public Health Emergency Preparedness and Response Center—or PHEPR Center</a:t>
            </a:r>
            <a:r>
              <a:rPr lang="en-US" sz="1200" b="0" i="0" kern="1200" dirty="0">
                <a:solidFill>
                  <a:schemeClr val="tx1"/>
                </a:solidFill>
                <a:effectLst/>
                <a:latin typeface="+mn-lt"/>
                <a:ea typeface="+mn-ea"/>
                <a:cs typeface="+mn-cs"/>
              </a:rPr>
              <a:t>, funded by the CDC. </a:t>
            </a:r>
            <a:endParaRPr lang="en-US" dirty="0"/>
          </a:p>
        </p:txBody>
      </p:sp>
      <p:sp>
        <p:nvSpPr>
          <p:cNvPr id="4" name="Slide Number Placeholder 3"/>
          <p:cNvSpPr>
            <a:spLocks noGrp="1"/>
          </p:cNvSpPr>
          <p:nvPr>
            <p:ph type="sldNum" sz="quarter" idx="5"/>
          </p:nvPr>
        </p:nvSpPr>
        <p:spPr/>
        <p:txBody>
          <a:bodyPr/>
          <a:lstStyle/>
          <a:p>
            <a:fld id="{C3585C47-4ECD-4A7E-9D87-E0BA3B4AFACE}" type="slidenum">
              <a:rPr lang="en-US" smtClean="0"/>
              <a:t>3</a:t>
            </a:fld>
            <a:endParaRPr lang="en-US"/>
          </a:p>
        </p:txBody>
      </p:sp>
    </p:spTree>
    <p:extLst>
      <p:ext uri="{BB962C8B-B14F-4D97-AF65-F5344CB8AC3E}">
        <p14:creationId xmlns:p14="http://schemas.microsoft.com/office/powerpoint/2010/main" val="1005947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dirty="0">
                <a:solidFill>
                  <a:schemeClr val="tx1"/>
                </a:solidFill>
                <a:effectLst/>
                <a:latin typeface="+mn-lt"/>
                <a:ea typeface="+mn-ea"/>
                <a:cs typeface="+mn-cs"/>
              </a:rPr>
              <a:t>Network mapping is a method that helps us understand how organizations, agencies, and partners are connected—who shares information with whom, where coordination is strong, and where gaps may exist. </a:t>
            </a:r>
            <a:endParaRPr lang="en-US" dirty="0"/>
          </a:p>
        </p:txBody>
      </p:sp>
      <p:sp>
        <p:nvSpPr>
          <p:cNvPr id="4" name="Slide Number Placeholder 3"/>
          <p:cNvSpPr>
            <a:spLocks noGrp="1"/>
          </p:cNvSpPr>
          <p:nvPr>
            <p:ph type="sldNum" sz="quarter" idx="5"/>
          </p:nvPr>
        </p:nvSpPr>
        <p:spPr/>
        <p:txBody>
          <a:bodyPr/>
          <a:lstStyle/>
          <a:p>
            <a:fld id="{C3585C47-4ECD-4A7E-9D87-E0BA3B4AFACE}" type="slidenum">
              <a:rPr lang="en-US" smtClean="0"/>
              <a:t>4</a:t>
            </a:fld>
            <a:endParaRPr lang="en-US"/>
          </a:p>
        </p:txBody>
      </p:sp>
    </p:spTree>
    <p:extLst>
      <p:ext uri="{BB962C8B-B14F-4D97-AF65-F5344CB8AC3E}">
        <p14:creationId xmlns:p14="http://schemas.microsoft.com/office/powerpoint/2010/main" val="2361425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This slide outlines both the </a:t>
            </a:r>
            <a:r>
              <a:rPr lang="en-US" sz="1200" b="1" i="0" kern="1200" dirty="0">
                <a:solidFill>
                  <a:schemeClr val="tx1"/>
                </a:solidFill>
                <a:effectLst/>
                <a:latin typeface="+mn-lt"/>
                <a:ea typeface="+mn-ea"/>
                <a:cs typeface="+mn-cs"/>
              </a:rPr>
              <a:t>intervention</a:t>
            </a:r>
            <a:r>
              <a:rPr lang="en-US" sz="1200" b="0" i="0" kern="1200" dirty="0">
                <a:solidFill>
                  <a:schemeClr val="tx1"/>
                </a:solidFill>
                <a:effectLst/>
                <a:latin typeface="+mn-lt"/>
                <a:ea typeface="+mn-ea"/>
                <a:cs typeface="+mn-cs"/>
              </a:rPr>
              <a:t> and the </a:t>
            </a:r>
            <a:r>
              <a:rPr lang="en-US" sz="1200" b="1" i="0" kern="1200" dirty="0">
                <a:solidFill>
                  <a:schemeClr val="tx1"/>
                </a:solidFill>
                <a:effectLst/>
                <a:latin typeface="+mn-lt"/>
                <a:ea typeface="+mn-ea"/>
                <a:cs typeface="+mn-cs"/>
              </a:rPr>
              <a:t>goal</a:t>
            </a:r>
            <a:r>
              <a:rPr lang="en-US" sz="1200" b="0" i="0" kern="1200" dirty="0">
                <a:solidFill>
                  <a:schemeClr val="tx1"/>
                </a:solidFill>
                <a:effectLst/>
                <a:latin typeface="+mn-lt"/>
                <a:ea typeface="+mn-ea"/>
                <a:cs typeface="+mn-cs"/>
              </a:rPr>
              <a:t> of this work. </a:t>
            </a:r>
          </a:p>
          <a:p>
            <a:pPr rtl="0" fontAlgn="base"/>
            <a:r>
              <a:rPr lang="en-US" sz="1200" b="0" i="0" kern="1200" dirty="0">
                <a:solidFill>
                  <a:schemeClr val="tx1"/>
                </a:solidFill>
                <a:effectLst/>
                <a:latin typeface="+mn-lt"/>
                <a:ea typeface="+mn-ea"/>
                <a:cs typeface="+mn-cs"/>
              </a:rPr>
              <a:t>The intervention is the </a:t>
            </a:r>
            <a:r>
              <a:rPr lang="en-US" sz="1200" b="1" i="0" kern="1200" dirty="0">
                <a:solidFill>
                  <a:schemeClr val="tx1"/>
                </a:solidFill>
                <a:effectLst/>
                <a:latin typeface="+mn-lt"/>
                <a:ea typeface="+mn-ea"/>
                <a:cs typeface="+mn-cs"/>
              </a:rPr>
              <a:t>development and use of network maps</a:t>
            </a:r>
            <a:r>
              <a:rPr lang="en-US" sz="1200" b="0" i="0" kern="1200" dirty="0">
                <a:solidFill>
                  <a:schemeClr val="tx1"/>
                </a:solidFill>
                <a:effectLst/>
                <a:latin typeface="+mn-lt"/>
                <a:ea typeface="+mn-ea"/>
                <a:cs typeface="+mn-cs"/>
              </a:rPr>
              <a:t> to improve </a:t>
            </a:r>
            <a:r>
              <a:rPr lang="en-US" sz="1200" b="1" i="0" kern="1200" dirty="0">
                <a:solidFill>
                  <a:schemeClr val="tx1"/>
                </a:solidFill>
                <a:effectLst/>
                <a:latin typeface="+mn-lt"/>
                <a:ea typeface="+mn-ea"/>
                <a:cs typeface="+mn-cs"/>
              </a:rPr>
              <a:t>both intra-state and inter-state communication and coordination</a:t>
            </a:r>
            <a:r>
              <a:rPr lang="en-US" sz="1200" b="0" i="0" kern="1200" dirty="0">
                <a:solidFill>
                  <a:schemeClr val="tx1"/>
                </a:solidFill>
                <a:effectLst/>
                <a:latin typeface="+mn-lt"/>
                <a:ea typeface="+mn-ea"/>
                <a:cs typeface="+mn-cs"/>
              </a:rPr>
              <a:t> during public health emergencies across </a:t>
            </a:r>
            <a:r>
              <a:rPr lang="en-US" sz="1200" b="1" i="0" kern="1200" dirty="0">
                <a:solidFill>
                  <a:schemeClr val="tx1"/>
                </a:solidFill>
                <a:effectLst/>
                <a:latin typeface="+mn-lt"/>
                <a:ea typeface="+mn-ea"/>
                <a:cs typeface="+mn-cs"/>
              </a:rPr>
              <a:t>Region 3</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In practical terms, this means taking what can often feel like an informal or relationship-based understanding of coordination and making it </a:t>
            </a:r>
            <a:r>
              <a:rPr lang="en-US" sz="1200" b="1" i="0" kern="1200" dirty="0">
                <a:solidFill>
                  <a:schemeClr val="tx1"/>
                </a:solidFill>
                <a:effectLst/>
                <a:latin typeface="+mn-lt"/>
                <a:ea typeface="+mn-ea"/>
                <a:cs typeface="+mn-cs"/>
              </a:rPr>
              <a:t>visible, structured, and actionable</a:t>
            </a:r>
            <a:r>
              <a:rPr lang="en-US" sz="1200" b="0" i="0" kern="1200" dirty="0">
                <a:solidFill>
                  <a:schemeClr val="tx1"/>
                </a:solidFill>
                <a:effectLst/>
                <a:latin typeface="+mn-lt"/>
                <a:ea typeface="+mn-ea"/>
                <a:cs typeface="+mn-cs"/>
              </a:rPr>
              <a:t>. The maps help show how agencies and partners are connected, where information flows, and where coordination may need to be strengthened. </a:t>
            </a:r>
          </a:p>
          <a:p>
            <a:pPr rtl="0" fontAlgn="base"/>
            <a:r>
              <a:rPr lang="en-US" sz="1200" b="0" i="0" kern="1200" dirty="0">
                <a:solidFill>
                  <a:schemeClr val="tx1"/>
                </a:solidFill>
                <a:effectLst/>
                <a:latin typeface="+mn-lt"/>
                <a:ea typeface="+mn-ea"/>
                <a:cs typeface="+mn-cs"/>
              </a:rPr>
              <a:t>The overarching goal is to </a:t>
            </a:r>
            <a:r>
              <a:rPr lang="en-US" sz="1200" b="1" i="0" kern="1200" dirty="0">
                <a:solidFill>
                  <a:schemeClr val="tx1"/>
                </a:solidFill>
                <a:effectLst/>
                <a:latin typeface="+mn-lt"/>
                <a:ea typeface="+mn-ea"/>
                <a:cs typeface="+mn-cs"/>
              </a:rPr>
              <a:t>improve departmental information sharing and increase coordination</a:t>
            </a:r>
            <a:r>
              <a:rPr lang="en-US" sz="1200" b="0" i="0" kern="1200" dirty="0">
                <a:solidFill>
                  <a:schemeClr val="tx1"/>
                </a:solidFill>
                <a:effectLst/>
                <a:latin typeface="+mn-lt"/>
                <a:ea typeface="+mn-ea"/>
                <a:cs typeface="+mn-cs"/>
              </a:rPr>
              <a:t> during a public health emergency</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3585C47-4ECD-4A7E-9D87-E0BA3B4AFACE}" type="slidenum">
              <a:rPr lang="en-US" smtClean="0"/>
              <a:t>5</a:t>
            </a:fld>
            <a:endParaRPr lang="en-US"/>
          </a:p>
        </p:txBody>
      </p:sp>
    </p:spTree>
    <p:extLst>
      <p:ext uri="{BB962C8B-B14F-4D97-AF65-F5344CB8AC3E}">
        <p14:creationId xmlns:p14="http://schemas.microsoft.com/office/powerpoint/2010/main" val="3599972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This slide walks through the </a:t>
            </a:r>
            <a:r>
              <a:rPr lang="en-US" sz="1200" b="1" i="0" kern="1200" dirty="0">
                <a:solidFill>
                  <a:schemeClr val="tx1"/>
                </a:solidFill>
                <a:effectLst/>
                <a:latin typeface="+mn-lt"/>
                <a:ea typeface="+mn-ea"/>
                <a:cs typeface="+mn-cs"/>
              </a:rPr>
              <a:t>process used to develop the network maps</a:t>
            </a:r>
            <a:r>
              <a:rPr lang="en-US" sz="1200" b="0" i="0" kern="1200" dirty="0">
                <a:solidFill>
                  <a:schemeClr val="tx1"/>
                </a:solidFill>
                <a:effectLst/>
                <a:latin typeface="+mn-lt"/>
                <a:ea typeface="+mn-ea"/>
                <a:cs typeface="+mn-cs"/>
              </a:rPr>
              <a:t>, moving from initial partner engagement through operational integration. </a:t>
            </a: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3585C47-4ECD-4A7E-9D87-E0BA3B4AFACE}" type="slidenum">
              <a:rPr lang="en-US" smtClean="0"/>
              <a:t>6</a:t>
            </a:fld>
            <a:endParaRPr lang="en-US"/>
          </a:p>
        </p:txBody>
      </p:sp>
    </p:spTree>
    <p:extLst>
      <p:ext uri="{BB962C8B-B14F-4D97-AF65-F5344CB8AC3E}">
        <p14:creationId xmlns:p14="http://schemas.microsoft.com/office/powerpoint/2010/main" val="1073366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This slide shows a generic example of an “</a:t>
            </a:r>
            <a:r>
              <a:rPr lang="en-US" sz="1200" b="1" i="0" kern="1200" dirty="0">
                <a:solidFill>
                  <a:schemeClr val="tx1"/>
                </a:solidFill>
                <a:effectLst/>
                <a:latin typeface="+mn-lt"/>
                <a:ea typeface="+mn-ea"/>
                <a:cs typeface="+mn-cs"/>
              </a:rPr>
              <a:t>extended PHPR function” network map</a:t>
            </a:r>
            <a:r>
              <a:rPr lang="en-US" sz="1200" b="0" i="0" kern="1200" dirty="0">
                <a:solidFill>
                  <a:schemeClr val="tx1"/>
                </a:solidFill>
                <a:effectLst/>
                <a:latin typeface="+mn-lt"/>
                <a:ea typeface="+mn-ea"/>
                <a:cs typeface="+mn-cs"/>
              </a:rPr>
              <a:t>. Though there is a lot going on visually, the purpose of this map is not to absorb every connection on first glance. Instead, the goal is to </a:t>
            </a:r>
            <a:r>
              <a:rPr lang="en-US" sz="1200" b="1" i="0" kern="1200" dirty="0">
                <a:solidFill>
                  <a:schemeClr val="tx1"/>
                </a:solidFill>
                <a:effectLst/>
                <a:latin typeface="+mn-lt"/>
                <a:ea typeface="+mn-ea"/>
                <a:cs typeface="+mn-cs"/>
              </a:rPr>
              <a:t>visually depict and demystify who does what</a:t>
            </a:r>
            <a:r>
              <a:rPr lang="en-US" sz="1200" b="0" i="0" kern="1200" dirty="0">
                <a:solidFill>
                  <a:schemeClr val="tx1"/>
                </a:solidFill>
                <a:effectLst/>
                <a:latin typeface="+mn-lt"/>
                <a:ea typeface="+mn-ea"/>
                <a:cs typeface="+mn-cs"/>
              </a:rPr>
              <a:t> during a public health emergency. </a:t>
            </a:r>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C3585C47-4ECD-4A7E-9D87-E0BA3B4AFACE}" type="slidenum">
              <a:rPr lang="en-US" smtClean="0"/>
              <a:t>7</a:t>
            </a:fld>
            <a:endParaRPr lang="en-US"/>
          </a:p>
        </p:txBody>
      </p:sp>
    </p:spTree>
    <p:extLst>
      <p:ext uri="{BB962C8B-B14F-4D97-AF65-F5344CB8AC3E}">
        <p14:creationId xmlns:p14="http://schemas.microsoft.com/office/powerpoint/2010/main" val="4225397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slide shows an example </a:t>
            </a:r>
            <a:r>
              <a:rPr lang="en-US" sz="1200" b="1" i="0" kern="1200" dirty="0">
                <a:solidFill>
                  <a:schemeClr val="tx1"/>
                </a:solidFill>
                <a:effectLst/>
                <a:latin typeface="+mn-lt"/>
                <a:ea typeface="+mn-ea"/>
                <a:cs typeface="+mn-cs"/>
              </a:rPr>
              <a:t>stakeholder network map</a:t>
            </a:r>
            <a:r>
              <a:rPr lang="en-US" sz="1200" b="0" i="0" kern="1200" dirty="0">
                <a:solidFill>
                  <a:schemeClr val="tx1"/>
                </a:solidFill>
                <a:effectLst/>
                <a:latin typeface="+mn-lt"/>
                <a:ea typeface="+mn-ea"/>
                <a:cs typeface="+mn-cs"/>
              </a:rPr>
              <a:t>, which complements the extended function map by focusing on </a:t>
            </a:r>
            <a:r>
              <a:rPr lang="en-US" sz="1200" b="1" i="0" kern="1200" dirty="0">
                <a:solidFill>
                  <a:schemeClr val="tx1"/>
                </a:solidFill>
                <a:effectLst/>
                <a:latin typeface="+mn-lt"/>
                <a:ea typeface="+mn-ea"/>
                <a:cs typeface="+mn-cs"/>
              </a:rPr>
              <a:t>who is involved</a:t>
            </a:r>
            <a:r>
              <a:rPr lang="en-US" sz="1200" b="0" i="0" kern="1200" dirty="0">
                <a:solidFill>
                  <a:schemeClr val="tx1"/>
                </a:solidFill>
                <a:effectLst/>
                <a:latin typeface="+mn-lt"/>
                <a:ea typeface="+mn-ea"/>
                <a:cs typeface="+mn-cs"/>
              </a:rPr>
              <a:t>, rather than how specific functions are carried out. </a:t>
            </a:r>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C3585C47-4ECD-4A7E-9D87-E0BA3B4AFACE}" type="slidenum">
              <a:rPr lang="en-US" smtClean="0"/>
              <a:t>8</a:t>
            </a:fld>
            <a:endParaRPr lang="en-US"/>
          </a:p>
        </p:txBody>
      </p:sp>
    </p:spTree>
    <p:extLst>
      <p:ext uri="{BB962C8B-B14F-4D97-AF65-F5344CB8AC3E}">
        <p14:creationId xmlns:p14="http://schemas.microsoft.com/office/powerpoint/2010/main" val="3415288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final slide focuses on </a:t>
            </a:r>
            <a:r>
              <a:rPr lang="en-US" sz="1200" b="1" i="0" kern="1200" dirty="0">
                <a:solidFill>
                  <a:schemeClr val="tx1"/>
                </a:solidFill>
                <a:effectLst/>
                <a:latin typeface="+mn-lt"/>
                <a:ea typeface="+mn-ea"/>
                <a:cs typeface="+mn-cs"/>
              </a:rPr>
              <a:t>how these network maps are intended to be used in practice</a:t>
            </a:r>
            <a:r>
              <a:rPr lang="en-US" sz="1200" b="0" i="0" kern="1200" dirty="0">
                <a:solidFill>
                  <a:schemeClr val="tx1"/>
                </a:solidFill>
                <a:effectLst/>
                <a:latin typeface="+mn-lt"/>
                <a:ea typeface="+mn-ea"/>
                <a:cs typeface="+mn-cs"/>
              </a:rPr>
              <a:t>.  </a:t>
            </a:r>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C3585C47-4ECD-4A7E-9D87-E0BA3B4AFACE}" type="slidenum">
              <a:rPr lang="en-US" smtClean="0"/>
              <a:t>9</a:t>
            </a:fld>
            <a:endParaRPr lang="en-US"/>
          </a:p>
        </p:txBody>
      </p:sp>
    </p:spTree>
    <p:extLst>
      <p:ext uri="{BB962C8B-B14F-4D97-AF65-F5344CB8AC3E}">
        <p14:creationId xmlns:p14="http://schemas.microsoft.com/office/powerpoint/2010/main" val="42488223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6B6D84-63B0-D540-A25F-D98638CA8F8D}"/>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7EE770F-A7CC-054A-BFDF-324FFD0B50C5}"/>
              </a:ext>
            </a:extLst>
          </p:cNvPr>
          <p:cNvSpPr>
            <a:spLocks noGrp="1"/>
          </p:cNvSpPr>
          <p:nvPr>
            <p:ph type="ctrTitle" hasCustomPrompt="1"/>
          </p:nvPr>
        </p:nvSpPr>
        <p:spPr>
          <a:xfrm>
            <a:off x="479979" y="571"/>
            <a:ext cx="9144000" cy="2387600"/>
          </a:xfrm>
        </p:spPr>
        <p:txBody>
          <a:bodyPr anchor="b">
            <a:normAutofit/>
          </a:bodyPr>
          <a:lstStyle>
            <a:lvl1pPr algn="l">
              <a:defRPr sz="5400" b="0">
                <a:solidFill>
                  <a:srgbClr val="4488DD"/>
                </a:solidFill>
                <a:latin typeface="Arial" panose="020B0604020202020204" pitchFamily="34" charset="0"/>
                <a:cs typeface="Arial" panose="020B0604020202020204" pitchFamily="34" charset="0"/>
              </a:defRPr>
            </a:lvl1pPr>
          </a:lstStyle>
          <a:p>
            <a:r>
              <a:rPr lang="en-US"/>
              <a:t>Presentation Title</a:t>
            </a:r>
          </a:p>
        </p:txBody>
      </p:sp>
      <p:sp>
        <p:nvSpPr>
          <p:cNvPr id="3" name="Subtitle 2">
            <a:extLst>
              <a:ext uri="{FF2B5EF4-FFF2-40B4-BE49-F238E27FC236}">
                <a16:creationId xmlns:a16="http://schemas.microsoft.com/office/drawing/2014/main" id="{F83D7DA7-61BE-AC48-85B1-B40C76151751}"/>
              </a:ext>
            </a:extLst>
          </p:cNvPr>
          <p:cNvSpPr>
            <a:spLocks noGrp="1"/>
          </p:cNvSpPr>
          <p:nvPr>
            <p:ph type="subTitle" idx="1" hasCustomPrompt="1"/>
          </p:nvPr>
        </p:nvSpPr>
        <p:spPr>
          <a:xfrm>
            <a:off x="479979" y="2480246"/>
            <a:ext cx="9144000" cy="1655762"/>
          </a:xfrm>
        </p:spPr>
        <p:txBody>
          <a:bodyPr/>
          <a:lstStyle>
            <a:lvl1pPr marL="0" indent="0" algn="l">
              <a:buNone/>
              <a:defRPr sz="2400">
                <a:solidFill>
                  <a:srgbClr val="17285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pic>
        <p:nvPicPr>
          <p:cNvPr id="5" name="Picture 4">
            <a:extLst>
              <a:ext uri="{FF2B5EF4-FFF2-40B4-BE49-F238E27FC236}">
                <a16:creationId xmlns:a16="http://schemas.microsoft.com/office/drawing/2014/main" id="{DF7238A4-0D48-5341-8CAE-9965F2DF59CE}"/>
              </a:ext>
            </a:extLst>
          </p:cNvPr>
          <p:cNvPicPr>
            <a:picLocks noChangeAspect="1"/>
          </p:cNvPicPr>
          <p:nvPr/>
        </p:nvPicPr>
        <p:blipFill>
          <a:blip r:embed="rId3"/>
          <a:stretch>
            <a:fillRect/>
          </a:stretch>
        </p:blipFill>
        <p:spPr>
          <a:xfrm>
            <a:off x="381115" y="4835769"/>
            <a:ext cx="4809977" cy="1048570"/>
          </a:xfrm>
          <a:prstGeom prst="rect">
            <a:avLst/>
          </a:prstGeom>
        </p:spPr>
      </p:pic>
    </p:spTree>
    <p:extLst>
      <p:ext uri="{BB962C8B-B14F-4D97-AF65-F5344CB8AC3E}">
        <p14:creationId xmlns:p14="http://schemas.microsoft.com/office/powerpoint/2010/main" val="2153334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F07F1-753E-D342-8EB3-B09C94760F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116EDC-863C-6041-A98F-48DEA5E0AC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0DF3904-319C-E749-9D9F-A4BB719577BC}"/>
              </a:ext>
            </a:extLst>
          </p:cNvPr>
          <p:cNvSpPr>
            <a:spLocks noGrp="1"/>
          </p:cNvSpPr>
          <p:nvPr>
            <p:ph type="sldNum" sz="quarter" idx="12"/>
          </p:nvPr>
        </p:nvSpPr>
        <p:spPr/>
        <p:txBody>
          <a:bodyPr/>
          <a:lstStyle/>
          <a:p>
            <a:fld id="{5EA3917C-2478-4C66-B152-1FF36CFF677E}" type="slidenum">
              <a:rPr lang="en-US" smtClean="0"/>
              <a:t>‹#›</a:t>
            </a:fld>
            <a:endParaRPr lang="en-US"/>
          </a:p>
        </p:txBody>
      </p:sp>
    </p:spTree>
    <p:extLst>
      <p:ext uri="{BB962C8B-B14F-4D97-AF65-F5344CB8AC3E}">
        <p14:creationId xmlns:p14="http://schemas.microsoft.com/office/powerpoint/2010/main" val="4222556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C6FD8F-D38D-964E-88C4-0B7025835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BFFDDD-ADF0-1945-8CC8-A3FF0D7896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A61FD89-8D50-9A44-B052-97D5931BBFEE}"/>
              </a:ext>
            </a:extLst>
          </p:cNvPr>
          <p:cNvSpPr>
            <a:spLocks noGrp="1"/>
          </p:cNvSpPr>
          <p:nvPr>
            <p:ph type="sldNum" sz="quarter" idx="12"/>
          </p:nvPr>
        </p:nvSpPr>
        <p:spPr/>
        <p:txBody>
          <a:bodyPr/>
          <a:lstStyle/>
          <a:p>
            <a:fld id="{5EA3917C-2478-4C66-B152-1FF36CFF677E}" type="slidenum">
              <a:rPr lang="en-US" smtClean="0"/>
              <a:t>‹#›</a:t>
            </a:fld>
            <a:endParaRPr lang="en-US"/>
          </a:p>
        </p:txBody>
      </p:sp>
    </p:spTree>
    <p:extLst>
      <p:ext uri="{BB962C8B-B14F-4D97-AF65-F5344CB8AC3E}">
        <p14:creationId xmlns:p14="http://schemas.microsoft.com/office/powerpoint/2010/main" val="4228196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Last slide with inf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FE74E1-B804-3441-9307-6461672C0642}"/>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FEC1EF77-12F2-5241-9468-A6BEE115ED4C}"/>
              </a:ext>
            </a:extLst>
          </p:cNvPr>
          <p:cNvPicPr>
            <a:picLocks noChangeAspect="1"/>
          </p:cNvPicPr>
          <p:nvPr/>
        </p:nvPicPr>
        <p:blipFill>
          <a:blip r:embed="rId3"/>
          <a:stretch>
            <a:fillRect/>
          </a:stretch>
        </p:blipFill>
        <p:spPr>
          <a:xfrm>
            <a:off x="381115" y="4835769"/>
            <a:ext cx="4809977" cy="1048570"/>
          </a:xfrm>
          <a:prstGeom prst="rect">
            <a:avLst/>
          </a:prstGeom>
        </p:spPr>
      </p:pic>
      <p:sp>
        <p:nvSpPr>
          <p:cNvPr id="2" name="Title 1">
            <a:extLst>
              <a:ext uri="{FF2B5EF4-FFF2-40B4-BE49-F238E27FC236}">
                <a16:creationId xmlns:a16="http://schemas.microsoft.com/office/drawing/2014/main" id="{67EE770F-A7CC-054A-BFDF-324FFD0B50C5}"/>
              </a:ext>
            </a:extLst>
          </p:cNvPr>
          <p:cNvSpPr>
            <a:spLocks noGrp="1"/>
          </p:cNvSpPr>
          <p:nvPr>
            <p:ph type="ctrTitle" hasCustomPrompt="1"/>
          </p:nvPr>
        </p:nvSpPr>
        <p:spPr>
          <a:xfrm>
            <a:off x="479979" y="571"/>
            <a:ext cx="9144000" cy="2387600"/>
          </a:xfrm>
        </p:spPr>
        <p:txBody>
          <a:bodyPr anchor="b">
            <a:normAutofit/>
          </a:bodyPr>
          <a:lstStyle>
            <a:lvl1pPr algn="l">
              <a:defRPr sz="5400" b="0">
                <a:solidFill>
                  <a:srgbClr val="4488DD"/>
                </a:solidFill>
                <a:latin typeface="Arial" panose="020B0604020202020204" pitchFamily="34" charset="0"/>
                <a:cs typeface="Arial" panose="020B0604020202020204" pitchFamily="34" charset="0"/>
              </a:defRPr>
            </a:lvl1pPr>
          </a:lstStyle>
          <a:p>
            <a:r>
              <a:rPr lang="en-US"/>
              <a:t>Click to edit end slide</a:t>
            </a:r>
          </a:p>
        </p:txBody>
      </p:sp>
      <p:sp>
        <p:nvSpPr>
          <p:cNvPr id="3" name="Subtitle 2">
            <a:extLst>
              <a:ext uri="{FF2B5EF4-FFF2-40B4-BE49-F238E27FC236}">
                <a16:creationId xmlns:a16="http://schemas.microsoft.com/office/drawing/2014/main" id="{F83D7DA7-61BE-AC48-85B1-B40C76151751}"/>
              </a:ext>
            </a:extLst>
          </p:cNvPr>
          <p:cNvSpPr>
            <a:spLocks noGrp="1"/>
          </p:cNvSpPr>
          <p:nvPr>
            <p:ph type="subTitle" idx="1" hasCustomPrompt="1"/>
          </p:nvPr>
        </p:nvSpPr>
        <p:spPr>
          <a:xfrm>
            <a:off x="479979" y="2480246"/>
            <a:ext cx="9144000" cy="1655762"/>
          </a:xfrm>
        </p:spPr>
        <p:txBody>
          <a:bodyPr/>
          <a:lstStyle>
            <a:lvl1pPr marL="0" indent="0" algn="l">
              <a:buNone/>
              <a:defRPr sz="2400">
                <a:solidFill>
                  <a:srgbClr val="17285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end slide. Add contact information and/or URLs</a:t>
            </a:r>
          </a:p>
        </p:txBody>
      </p:sp>
    </p:spTree>
    <p:extLst>
      <p:ext uri="{BB962C8B-B14F-4D97-AF65-F5344CB8AC3E}">
        <p14:creationId xmlns:p14="http://schemas.microsoft.com/office/powerpoint/2010/main" val="8694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ternative End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330A67-B0F4-D346-A7BA-CA871D999845}"/>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99CE27D0-D43F-AD4D-9D42-B52CE631A17F}"/>
              </a:ext>
            </a:extLst>
          </p:cNvPr>
          <p:cNvPicPr>
            <a:picLocks noChangeAspect="1"/>
          </p:cNvPicPr>
          <p:nvPr/>
        </p:nvPicPr>
        <p:blipFill>
          <a:blip r:embed="rId3"/>
          <a:stretch>
            <a:fillRect/>
          </a:stretch>
        </p:blipFill>
        <p:spPr>
          <a:xfrm>
            <a:off x="4013748" y="1310788"/>
            <a:ext cx="4164503" cy="3454644"/>
          </a:xfrm>
          <a:prstGeom prst="rect">
            <a:avLst/>
          </a:prstGeom>
        </p:spPr>
      </p:pic>
    </p:spTree>
    <p:extLst>
      <p:ext uri="{BB962C8B-B14F-4D97-AF65-F5344CB8AC3E}">
        <p14:creationId xmlns:p14="http://schemas.microsoft.com/office/powerpoint/2010/main" val="2624244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7E38D-08B3-404E-87A0-A12219D51C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6DFAD5-36BE-A640-B532-48966641FD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F6EA5B2-2948-7F4A-8235-2C26F98AB828}"/>
              </a:ext>
            </a:extLst>
          </p:cNvPr>
          <p:cNvSpPr>
            <a:spLocks noGrp="1"/>
          </p:cNvSpPr>
          <p:nvPr>
            <p:ph type="sldNum" sz="quarter" idx="12"/>
          </p:nvPr>
        </p:nvSpPr>
        <p:spPr/>
        <p:txBody>
          <a:bodyPr/>
          <a:lstStyle/>
          <a:p>
            <a:fld id="{5EA3917C-2478-4C66-B152-1FF36CFF677E}" type="slidenum">
              <a:rPr lang="en-US" smtClean="0"/>
              <a:t>‹#›</a:t>
            </a:fld>
            <a:endParaRPr lang="en-US"/>
          </a:p>
        </p:txBody>
      </p:sp>
    </p:spTree>
    <p:extLst>
      <p:ext uri="{BB962C8B-B14F-4D97-AF65-F5344CB8AC3E}">
        <p14:creationId xmlns:p14="http://schemas.microsoft.com/office/powerpoint/2010/main" val="813004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394E0F-13F8-2341-9EE9-95530F323DDF}"/>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D32FEC4-A3C0-264D-8672-B160BCD945D7}"/>
              </a:ext>
            </a:extLst>
          </p:cNvPr>
          <p:cNvSpPr>
            <a:spLocks noGrp="1"/>
          </p:cNvSpPr>
          <p:nvPr>
            <p:ph type="title" hasCustomPrompt="1"/>
          </p:nvPr>
        </p:nvSpPr>
        <p:spPr>
          <a:xfrm>
            <a:off x="479979" y="0"/>
            <a:ext cx="9144000" cy="2852737"/>
          </a:xfrm>
        </p:spPr>
        <p:txBody>
          <a:bodyPr anchor="b">
            <a:normAutofit/>
          </a:bodyPr>
          <a:lstStyle>
            <a:lvl1pPr>
              <a:defRPr sz="5400" b="0"/>
            </a:lvl1pPr>
          </a:lstStyle>
          <a:p>
            <a:r>
              <a:rPr lang="en-US"/>
              <a:t>Click to edit section title style</a:t>
            </a:r>
          </a:p>
        </p:txBody>
      </p:sp>
      <p:sp>
        <p:nvSpPr>
          <p:cNvPr id="3" name="Text Placeholder 2">
            <a:extLst>
              <a:ext uri="{FF2B5EF4-FFF2-40B4-BE49-F238E27FC236}">
                <a16:creationId xmlns:a16="http://schemas.microsoft.com/office/drawing/2014/main" id="{1E6BCA13-EE3D-4045-AAEC-314B459757C8}"/>
              </a:ext>
            </a:extLst>
          </p:cNvPr>
          <p:cNvSpPr>
            <a:spLocks noGrp="1"/>
          </p:cNvSpPr>
          <p:nvPr>
            <p:ph type="body" idx="1" hasCustomPrompt="1"/>
          </p:nvPr>
        </p:nvSpPr>
        <p:spPr>
          <a:xfrm>
            <a:off x="479979" y="2879725"/>
            <a:ext cx="9144000" cy="1500187"/>
          </a:xfrm>
        </p:spPr>
        <p:txBody>
          <a:bodyPr/>
          <a:lstStyle>
            <a:lvl1pPr marL="0" indent="0">
              <a:buNone/>
              <a:defRPr sz="2400">
                <a:solidFill>
                  <a:srgbClr val="17285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section subtitle text styles</a:t>
            </a:r>
          </a:p>
        </p:txBody>
      </p:sp>
      <p:sp>
        <p:nvSpPr>
          <p:cNvPr id="6" name="Slide Number Placeholder 5">
            <a:extLst>
              <a:ext uri="{FF2B5EF4-FFF2-40B4-BE49-F238E27FC236}">
                <a16:creationId xmlns:a16="http://schemas.microsoft.com/office/drawing/2014/main" id="{01137B5A-7D23-9441-BAB6-BF8E12777571}"/>
              </a:ext>
            </a:extLst>
          </p:cNvPr>
          <p:cNvSpPr>
            <a:spLocks noGrp="1"/>
          </p:cNvSpPr>
          <p:nvPr>
            <p:ph type="sldNum" sz="quarter" idx="12"/>
          </p:nvPr>
        </p:nvSpPr>
        <p:spPr/>
        <p:txBody>
          <a:bodyPr/>
          <a:lstStyle/>
          <a:p>
            <a:fld id="{5EA3917C-2478-4C66-B152-1FF36CFF677E}" type="slidenum">
              <a:rPr lang="en-US" smtClean="0"/>
              <a:t>‹#›</a:t>
            </a:fld>
            <a:endParaRPr lang="en-US"/>
          </a:p>
        </p:txBody>
      </p:sp>
      <p:pic>
        <p:nvPicPr>
          <p:cNvPr id="9" name="Picture 8">
            <a:extLst>
              <a:ext uri="{FF2B5EF4-FFF2-40B4-BE49-F238E27FC236}">
                <a16:creationId xmlns:a16="http://schemas.microsoft.com/office/drawing/2014/main" id="{9D5C38C4-5A1F-B341-8155-FCE35CC70066}"/>
              </a:ext>
            </a:extLst>
          </p:cNvPr>
          <p:cNvPicPr>
            <a:picLocks noChangeAspect="1"/>
          </p:cNvPicPr>
          <p:nvPr/>
        </p:nvPicPr>
        <p:blipFill>
          <a:blip r:embed="rId3"/>
          <a:stretch>
            <a:fillRect/>
          </a:stretch>
        </p:blipFill>
        <p:spPr>
          <a:xfrm>
            <a:off x="3570193" y="6400800"/>
            <a:ext cx="5056433" cy="459676"/>
          </a:xfrm>
          <a:prstGeom prst="rect">
            <a:avLst/>
          </a:prstGeom>
        </p:spPr>
      </p:pic>
    </p:spTree>
    <p:extLst>
      <p:ext uri="{BB962C8B-B14F-4D97-AF65-F5344CB8AC3E}">
        <p14:creationId xmlns:p14="http://schemas.microsoft.com/office/powerpoint/2010/main" val="2343438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A675C-DCB2-6240-989C-4A055ECC6B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BA02C7-BF84-E24F-9301-82551C56D5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E8BC15-049C-7641-B295-4F5C7F96C1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A2BED89-70D5-CD4D-9B84-01857DB89219}"/>
              </a:ext>
            </a:extLst>
          </p:cNvPr>
          <p:cNvSpPr>
            <a:spLocks noGrp="1"/>
          </p:cNvSpPr>
          <p:nvPr>
            <p:ph type="sldNum" sz="quarter" idx="12"/>
          </p:nvPr>
        </p:nvSpPr>
        <p:spPr/>
        <p:txBody>
          <a:bodyPr/>
          <a:lstStyle/>
          <a:p>
            <a:fld id="{5EA3917C-2478-4C66-B152-1FF36CFF677E}" type="slidenum">
              <a:rPr lang="en-US" smtClean="0"/>
              <a:t>‹#›</a:t>
            </a:fld>
            <a:endParaRPr lang="en-US"/>
          </a:p>
        </p:txBody>
      </p:sp>
    </p:spTree>
    <p:extLst>
      <p:ext uri="{BB962C8B-B14F-4D97-AF65-F5344CB8AC3E}">
        <p14:creationId xmlns:p14="http://schemas.microsoft.com/office/powerpoint/2010/main" val="647984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B398C-56C6-3448-BED3-6321F60FEF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3A331E-1D62-DA42-AABB-DAA4A0F9F1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E255F6-0019-6548-B0A0-443F4837DF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6BE4B6-9A51-8B4C-A57A-CACD413A09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ADE734-3788-534F-8379-0D3AAD2DEC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1D29552-49C7-1245-9298-8A77970C8ABA}"/>
              </a:ext>
            </a:extLst>
          </p:cNvPr>
          <p:cNvSpPr>
            <a:spLocks noGrp="1"/>
          </p:cNvSpPr>
          <p:nvPr>
            <p:ph type="sldNum" sz="quarter" idx="12"/>
          </p:nvPr>
        </p:nvSpPr>
        <p:spPr/>
        <p:txBody>
          <a:bodyPr/>
          <a:lstStyle/>
          <a:p>
            <a:fld id="{5EA3917C-2478-4C66-B152-1FF36CFF677E}" type="slidenum">
              <a:rPr lang="en-US" smtClean="0"/>
              <a:t>‹#›</a:t>
            </a:fld>
            <a:endParaRPr lang="en-US"/>
          </a:p>
        </p:txBody>
      </p:sp>
    </p:spTree>
    <p:extLst>
      <p:ext uri="{BB962C8B-B14F-4D97-AF65-F5344CB8AC3E}">
        <p14:creationId xmlns:p14="http://schemas.microsoft.com/office/powerpoint/2010/main" val="1722947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B25B4-D977-5844-918D-0AC0CAC4B4DC}"/>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5BB2DFD7-D1CF-AF4A-8DD4-8F4FADE47AF9}"/>
              </a:ext>
            </a:extLst>
          </p:cNvPr>
          <p:cNvSpPr>
            <a:spLocks noGrp="1"/>
          </p:cNvSpPr>
          <p:nvPr>
            <p:ph type="sldNum" sz="quarter" idx="12"/>
          </p:nvPr>
        </p:nvSpPr>
        <p:spPr/>
        <p:txBody>
          <a:bodyPr/>
          <a:lstStyle/>
          <a:p>
            <a:fld id="{5EA3917C-2478-4C66-B152-1FF36CFF677E}" type="slidenum">
              <a:rPr lang="en-US" smtClean="0"/>
              <a:t>‹#›</a:t>
            </a:fld>
            <a:endParaRPr lang="en-US"/>
          </a:p>
        </p:txBody>
      </p:sp>
    </p:spTree>
    <p:extLst>
      <p:ext uri="{BB962C8B-B14F-4D97-AF65-F5344CB8AC3E}">
        <p14:creationId xmlns:p14="http://schemas.microsoft.com/office/powerpoint/2010/main" val="894137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content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6AAE3C-AB29-3E48-A279-24719ECDA745}"/>
              </a:ext>
            </a:extLst>
          </p:cNvPr>
          <p:cNvSpPr>
            <a:spLocks noGrp="1"/>
          </p:cNvSpPr>
          <p:nvPr>
            <p:ph type="sldNum" sz="quarter" idx="12"/>
          </p:nvPr>
        </p:nvSpPr>
        <p:spPr/>
        <p:txBody>
          <a:bodyPr/>
          <a:lstStyle/>
          <a:p>
            <a:fld id="{5EA3917C-2478-4C66-B152-1FF36CFF677E}" type="slidenum">
              <a:rPr lang="en-US" smtClean="0"/>
              <a:t>‹#›</a:t>
            </a:fld>
            <a:endParaRPr lang="en-US"/>
          </a:p>
        </p:txBody>
      </p:sp>
    </p:spTree>
    <p:extLst>
      <p:ext uri="{BB962C8B-B14F-4D97-AF65-F5344CB8AC3E}">
        <p14:creationId xmlns:p14="http://schemas.microsoft.com/office/powerpoint/2010/main" val="3588248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FADDF-3610-C74E-A534-CFE15F950E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4A5C1E-040E-0847-9B39-80A251F05D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463A28-6A58-F14B-A6BE-3A1D6649D2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69B96354-B371-C34E-A240-AB0916E2D3F1}"/>
              </a:ext>
            </a:extLst>
          </p:cNvPr>
          <p:cNvSpPr>
            <a:spLocks noGrp="1"/>
          </p:cNvSpPr>
          <p:nvPr>
            <p:ph type="sldNum" sz="quarter" idx="12"/>
          </p:nvPr>
        </p:nvSpPr>
        <p:spPr/>
        <p:txBody>
          <a:bodyPr/>
          <a:lstStyle/>
          <a:p>
            <a:fld id="{5EA3917C-2478-4C66-B152-1FF36CFF677E}" type="slidenum">
              <a:rPr lang="en-US" smtClean="0"/>
              <a:t>‹#›</a:t>
            </a:fld>
            <a:endParaRPr lang="en-US"/>
          </a:p>
        </p:txBody>
      </p:sp>
    </p:spTree>
    <p:extLst>
      <p:ext uri="{BB962C8B-B14F-4D97-AF65-F5344CB8AC3E}">
        <p14:creationId xmlns:p14="http://schemas.microsoft.com/office/powerpoint/2010/main" val="896651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CB3E1-DCB1-A845-A108-934E9AE25F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9814AC-8C3D-7449-8CF1-6E6750B9F2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F24363D-8568-DB40-8C40-9C3079A049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73E1359-68F3-3547-9E5B-ABAE04238B68}"/>
              </a:ext>
            </a:extLst>
          </p:cNvPr>
          <p:cNvSpPr>
            <a:spLocks noGrp="1"/>
          </p:cNvSpPr>
          <p:nvPr>
            <p:ph type="sldNum" sz="quarter" idx="12"/>
          </p:nvPr>
        </p:nvSpPr>
        <p:spPr/>
        <p:txBody>
          <a:bodyPr/>
          <a:lstStyle/>
          <a:p>
            <a:fld id="{5EA3917C-2478-4C66-B152-1FF36CFF677E}" type="slidenum">
              <a:rPr lang="en-US" smtClean="0"/>
              <a:t>‹#›</a:t>
            </a:fld>
            <a:endParaRPr lang="en-US"/>
          </a:p>
        </p:txBody>
      </p:sp>
    </p:spTree>
    <p:extLst>
      <p:ext uri="{BB962C8B-B14F-4D97-AF65-F5344CB8AC3E}">
        <p14:creationId xmlns:p14="http://schemas.microsoft.com/office/powerpoint/2010/main" val="1964674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1468125-0833-1F43-8320-05C042D5B431}"/>
              </a:ext>
            </a:extLst>
          </p:cNvPr>
          <p:cNvPicPr>
            <a:picLocks noChangeAspect="1"/>
          </p:cNvPicPr>
          <p:nvPr/>
        </p:nvPicPr>
        <p:blipFill>
          <a:blip r:embed="rId15"/>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B6A1BD20-F573-B34E-878A-7080F9FBA6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51FDFC-9543-1045-8CB5-A72F6126FE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F8186B0-C542-3343-A8C8-D19E4A9D134D}"/>
              </a:ext>
            </a:extLst>
          </p:cNvPr>
          <p:cNvSpPr>
            <a:spLocks noGrp="1"/>
          </p:cNvSpPr>
          <p:nvPr>
            <p:ph type="sldNum" sz="quarter" idx="4"/>
          </p:nvPr>
        </p:nvSpPr>
        <p:spPr>
          <a:xfrm>
            <a:off x="10435472" y="6450620"/>
            <a:ext cx="918327" cy="365125"/>
          </a:xfrm>
          <a:prstGeom prst="rect">
            <a:avLst/>
          </a:prstGeom>
        </p:spPr>
        <p:txBody>
          <a:bodyPr vert="horz" lIns="91440" tIns="45720" rIns="91440" bIns="45720" rtlCol="0" anchor="ctr"/>
          <a:lstStyle>
            <a:lvl1pPr algn="r">
              <a:defRPr sz="1200" b="1">
                <a:solidFill>
                  <a:schemeClr val="bg1"/>
                </a:solidFill>
                <a:latin typeface="Arial" panose="020B0604020202020204" pitchFamily="34" charset="0"/>
                <a:cs typeface="Arial" panose="020B0604020202020204" pitchFamily="34" charset="0"/>
              </a:defRPr>
            </a:lvl1pPr>
          </a:lstStyle>
          <a:p>
            <a:fld id="{5EA3917C-2478-4C66-B152-1FF36CFF677E}" type="slidenum">
              <a:rPr lang="en-US" smtClean="0"/>
              <a:t>‹#›</a:t>
            </a:fld>
            <a:endParaRPr lang="en-US"/>
          </a:p>
        </p:txBody>
      </p:sp>
      <p:pic>
        <p:nvPicPr>
          <p:cNvPr id="5" name="Picture 4">
            <a:extLst>
              <a:ext uri="{FF2B5EF4-FFF2-40B4-BE49-F238E27FC236}">
                <a16:creationId xmlns:a16="http://schemas.microsoft.com/office/drawing/2014/main" id="{FC72A633-44C3-7D4C-806B-6EDFBE64AA48}"/>
              </a:ext>
            </a:extLst>
          </p:cNvPr>
          <p:cNvPicPr>
            <a:picLocks noChangeAspect="1"/>
          </p:cNvPicPr>
          <p:nvPr/>
        </p:nvPicPr>
        <p:blipFill>
          <a:blip r:embed="rId16"/>
          <a:stretch>
            <a:fillRect/>
          </a:stretch>
        </p:blipFill>
        <p:spPr>
          <a:xfrm>
            <a:off x="3570193" y="6400800"/>
            <a:ext cx="5056433" cy="459676"/>
          </a:xfrm>
          <a:prstGeom prst="rect">
            <a:avLst/>
          </a:prstGeom>
        </p:spPr>
      </p:pic>
    </p:spTree>
    <p:extLst>
      <p:ext uri="{BB962C8B-B14F-4D97-AF65-F5344CB8AC3E}">
        <p14:creationId xmlns:p14="http://schemas.microsoft.com/office/powerpoint/2010/main" val="897310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sz="4400" b="0" kern="1200">
          <a:solidFill>
            <a:srgbClr val="4488D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EF4B7-96CE-0932-A491-B1097E9C6368}"/>
              </a:ext>
            </a:extLst>
          </p:cNvPr>
          <p:cNvSpPr>
            <a:spLocks noGrp="1"/>
          </p:cNvSpPr>
          <p:nvPr>
            <p:ph type="ctrTitle"/>
          </p:nvPr>
        </p:nvSpPr>
        <p:spPr>
          <a:xfrm>
            <a:off x="479978" y="106900"/>
            <a:ext cx="10567249" cy="2387600"/>
          </a:xfrm>
        </p:spPr>
        <p:txBody>
          <a:bodyPr>
            <a:noAutofit/>
          </a:bodyPr>
          <a:lstStyle/>
          <a:p>
            <a:pPr algn="l">
              <a:lnSpc>
                <a:spcPts val="4271"/>
              </a:lnSpc>
              <a:spcBef>
                <a:spcPct val="0"/>
              </a:spcBef>
            </a:pPr>
            <a:r>
              <a:rPr lang="en-US" sz="4400" b="1" dirty="0">
                <a:solidFill>
                  <a:srgbClr val="0072CE"/>
                </a:solidFill>
                <a:latin typeface="Arial"/>
                <a:ea typeface="Roca One Bold"/>
                <a:cs typeface="Arial"/>
                <a:sym typeface="Roca One Bold"/>
              </a:rPr>
              <a:t>Network Mapping</a:t>
            </a:r>
          </a:p>
        </p:txBody>
      </p:sp>
      <p:sp>
        <p:nvSpPr>
          <p:cNvPr id="3" name="Subtitle 2">
            <a:extLst>
              <a:ext uri="{FF2B5EF4-FFF2-40B4-BE49-F238E27FC236}">
                <a16:creationId xmlns:a16="http://schemas.microsoft.com/office/drawing/2014/main" id="{570CACB6-F491-153F-9A2B-7CC232E5671D}"/>
              </a:ext>
            </a:extLst>
          </p:cNvPr>
          <p:cNvSpPr>
            <a:spLocks noGrp="1"/>
          </p:cNvSpPr>
          <p:nvPr>
            <p:ph type="subTitle" idx="1"/>
          </p:nvPr>
        </p:nvSpPr>
        <p:spPr>
          <a:xfrm>
            <a:off x="575228" y="2629104"/>
            <a:ext cx="10174287" cy="1655762"/>
          </a:xfrm>
        </p:spPr>
        <p:txBody>
          <a:bodyPr vert="horz" lIns="91440" tIns="45720" rIns="91440" bIns="45720" rtlCol="0" anchor="t">
            <a:normAutofit/>
          </a:bodyPr>
          <a:lstStyle/>
          <a:p>
            <a:r>
              <a:rPr lang="en-US" sz="3200" b="1" kern="100" dirty="0">
                <a:solidFill>
                  <a:srgbClr val="1E386B"/>
                </a:solidFill>
                <a:latin typeface="Arial"/>
                <a:ea typeface="Arial" panose="020B0604020202020204" pitchFamily="34" charset="0"/>
                <a:cs typeface="Arial"/>
              </a:rPr>
              <a:t>Region 3 Center for Public Health </a:t>
            </a:r>
            <a:br>
              <a:rPr lang="en-US" sz="3200" b="1" kern="100" dirty="0">
                <a:solidFill>
                  <a:srgbClr val="1E386B"/>
                </a:solidFill>
                <a:latin typeface="Arial"/>
                <a:ea typeface="Arial" panose="020B0604020202020204" pitchFamily="34" charset="0"/>
                <a:cs typeface="Arial"/>
              </a:rPr>
            </a:br>
            <a:r>
              <a:rPr lang="en-US" sz="3200" b="1" kern="100" dirty="0">
                <a:solidFill>
                  <a:srgbClr val="1E386B"/>
                </a:solidFill>
                <a:latin typeface="Arial"/>
                <a:ea typeface="Arial" panose="020B0604020202020204" pitchFamily="34" charset="0"/>
                <a:cs typeface="Arial"/>
              </a:rPr>
              <a:t>Preparedness and Response</a:t>
            </a:r>
            <a:endParaRPr lang="en-US" sz="3200" kern="100" dirty="0">
              <a:solidFill>
                <a:srgbClr val="1E386B"/>
              </a:solidFill>
              <a:effectLst/>
              <a:latin typeface="Arial"/>
              <a:ea typeface="Aptos" panose="020B0004020202020204" pitchFamily="34" charset="0"/>
              <a:cs typeface="Arial"/>
            </a:endParaRPr>
          </a:p>
        </p:txBody>
      </p:sp>
    </p:spTree>
    <p:extLst>
      <p:ext uri="{BB962C8B-B14F-4D97-AF65-F5344CB8AC3E}">
        <p14:creationId xmlns:p14="http://schemas.microsoft.com/office/powerpoint/2010/main" val="382260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1091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49DD6-643C-F635-9172-7EEF6AFAA337}"/>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4FA62578-06D8-FAAB-47CA-508F37F5DDDC}"/>
              </a:ext>
            </a:extLst>
          </p:cNvPr>
          <p:cNvSpPr>
            <a:spLocks noGrp="1"/>
          </p:cNvSpPr>
          <p:nvPr>
            <p:ph type="title"/>
          </p:nvPr>
        </p:nvSpPr>
        <p:spPr/>
        <p:txBody>
          <a:bodyPr/>
          <a:lstStyle/>
          <a:p>
            <a:r>
              <a:rPr lang="en-US" dirty="0"/>
              <a:t>Disclaimer and Use Guidance</a:t>
            </a:r>
          </a:p>
        </p:txBody>
      </p:sp>
      <p:sp>
        <p:nvSpPr>
          <p:cNvPr id="9" name="Content Placeholder 8">
            <a:extLst>
              <a:ext uri="{FF2B5EF4-FFF2-40B4-BE49-F238E27FC236}">
                <a16:creationId xmlns:a16="http://schemas.microsoft.com/office/drawing/2014/main" id="{100B86F7-B755-6C4E-254D-256EACAF72A2}"/>
              </a:ext>
            </a:extLst>
          </p:cNvPr>
          <p:cNvSpPr>
            <a:spLocks noGrp="1"/>
          </p:cNvSpPr>
          <p:nvPr>
            <p:ph idx="1"/>
          </p:nvPr>
        </p:nvSpPr>
        <p:spPr>
          <a:xfrm>
            <a:off x="838200" y="1570616"/>
            <a:ext cx="10515599" cy="4754563"/>
          </a:xfrm>
        </p:spPr>
        <p:txBody>
          <a:bodyPr>
            <a:normAutofit lnSpcReduction="10000"/>
          </a:bodyPr>
          <a:lstStyle/>
          <a:p>
            <a:pPr marL="0" indent="0">
              <a:buNone/>
            </a:pPr>
            <a:r>
              <a:rPr lang="en-US" sz="2200" dirty="0"/>
              <a:t>This slide deck is intended as a general, illustrative resource to support discussions on public health emergency preparedness and response coordination. The content is not jurisdiction-specific and should be adapted to reflect local authorities, organizational structures, plans, and operational practices.</a:t>
            </a:r>
          </a:p>
          <a:p>
            <a:pPr marL="0" indent="0">
              <a:buNone/>
            </a:pPr>
            <a:r>
              <a:rPr lang="en-US" sz="2200" dirty="0"/>
              <a:t>The concepts presented are supported by </a:t>
            </a:r>
            <a:r>
              <a:rPr lang="en-US" sz="2200" b="1" dirty="0"/>
              <a:t>example network maps</a:t>
            </a:r>
            <a:r>
              <a:rPr lang="en-US" sz="2200" dirty="0"/>
              <a:t> available on our website, which demonstrate how network mapping can be applied to visualize coordination and communication pathways. A </a:t>
            </a:r>
            <a:r>
              <a:rPr lang="en-US" sz="2200" b="1" dirty="0"/>
              <a:t>standard operating procedure (SOP)</a:t>
            </a:r>
            <a:r>
              <a:rPr lang="en-US" sz="2200" b="1" dirty="0">
                <a:solidFill>
                  <a:srgbClr val="FF0000"/>
                </a:solidFill>
              </a:rPr>
              <a:t> </a:t>
            </a:r>
            <a:r>
              <a:rPr lang="en-US" sz="2200" dirty="0"/>
              <a:t>describing the network mapping approach is also available to support adaptation and implementation in other settings. Speaker notes are provided and can be found in the notes tab. </a:t>
            </a:r>
          </a:p>
          <a:p>
            <a:pPr marL="0" indent="0">
              <a:buNone/>
            </a:pPr>
            <a:endParaRPr lang="en-US" sz="2200" dirty="0"/>
          </a:p>
          <a:p>
            <a:pPr marL="0" indent="0" algn="ctr">
              <a:buNone/>
            </a:pPr>
            <a:r>
              <a:rPr lang="en-US" sz="2600" b="1" dirty="0"/>
              <a:t>Users are encouraged to tailor these materials to their specific context and use them in conjunction with existing preparedness plans, policies, and guidance.</a:t>
            </a:r>
          </a:p>
        </p:txBody>
      </p:sp>
      <p:sp>
        <p:nvSpPr>
          <p:cNvPr id="4" name="Slide Number Placeholder 3">
            <a:extLst>
              <a:ext uri="{FF2B5EF4-FFF2-40B4-BE49-F238E27FC236}">
                <a16:creationId xmlns:a16="http://schemas.microsoft.com/office/drawing/2014/main" id="{0752A31F-2577-E2F7-280D-5EF4AE057337}"/>
              </a:ext>
            </a:extLst>
          </p:cNvPr>
          <p:cNvSpPr>
            <a:spLocks noGrp="1"/>
          </p:cNvSpPr>
          <p:nvPr>
            <p:ph type="sldNum" sz="quarter" idx="12"/>
          </p:nvPr>
        </p:nvSpPr>
        <p:spPr/>
        <p:txBody>
          <a:bodyPr/>
          <a:lstStyle/>
          <a:p>
            <a:fld id="{5EA3917C-2478-4C66-B152-1FF36CFF677E}" type="slidenum">
              <a:rPr lang="en-US" smtClean="0"/>
              <a:t>2</a:t>
            </a:fld>
            <a:endParaRPr lang="en-US"/>
          </a:p>
        </p:txBody>
      </p:sp>
    </p:spTree>
    <p:extLst>
      <p:ext uri="{BB962C8B-B14F-4D97-AF65-F5344CB8AC3E}">
        <p14:creationId xmlns:p14="http://schemas.microsoft.com/office/powerpoint/2010/main" val="4273336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19B859-D387-4F7F-660A-3F23624239D1}"/>
              </a:ext>
            </a:extLst>
          </p:cNvPr>
          <p:cNvSpPr>
            <a:spLocks noGrp="1"/>
          </p:cNvSpPr>
          <p:nvPr>
            <p:ph type="sldNum" sz="quarter" idx="12"/>
          </p:nvPr>
        </p:nvSpPr>
        <p:spPr/>
        <p:txBody>
          <a:bodyPr/>
          <a:lstStyle/>
          <a:p>
            <a:fld id="{5EA3917C-2478-4C66-B152-1FF36CFF677E}" type="slidenum">
              <a:rPr lang="en-US" smtClean="0"/>
              <a:t>3</a:t>
            </a:fld>
            <a:endParaRPr lang="en-US"/>
          </a:p>
        </p:txBody>
      </p:sp>
      <p:sp>
        <p:nvSpPr>
          <p:cNvPr id="5" name="Title 1">
            <a:extLst>
              <a:ext uri="{FF2B5EF4-FFF2-40B4-BE49-F238E27FC236}">
                <a16:creationId xmlns:a16="http://schemas.microsoft.com/office/drawing/2014/main" id="{6DDD732F-7509-9142-6AFF-46DC7ADDC997}"/>
              </a:ext>
            </a:extLst>
          </p:cNvPr>
          <p:cNvSpPr>
            <a:spLocks noGrp="1"/>
          </p:cNvSpPr>
          <p:nvPr>
            <p:ph type="title"/>
          </p:nvPr>
        </p:nvSpPr>
        <p:spPr>
          <a:xfrm>
            <a:off x="1120731" y="42255"/>
            <a:ext cx="9950536" cy="1349270"/>
          </a:xfrm>
        </p:spPr>
        <p:txBody>
          <a:bodyPr>
            <a:normAutofit/>
          </a:bodyPr>
          <a:lstStyle/>
          <a:p>
            <a:pPr algn="ctr"/>
            <a:r>
              <a:rPr lang="en-US" dirty="0">
                <a:latin typeface="Arial"/>
                <a:cs typeface="Arial"/>
              </a:rPr>
              <a:t>10 CDC Regional PHPR Centers</a:t>
            </a:r>
          </a:p>
        </p:txBody>
      </p:sp>
      <p:pic>
        <p:nvPicPr>
          <p:cNvPr id="6" name="Picture 2" descr="HPP Regions Map">
            <a:extLst>
              <a:ext uri="{FF2B5EF4-FFF2-40B4-BE49-F238E27FC236}">
                <a16:creationId xmlns:a16="http://schemas.microsoft.com/office/drawing/2014/main" id="{3C462203-50AE-0674-AED5-F6300B5E7FD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90451" y="1022774"/>
            <a:ext cx="7912777" cy="5176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14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88868E-BE68-84A1-CFEF-5781B73CB01D}"/>
              </a:ext>
            </a:extLst>
          </p:cNvPr>
          <p:cNvSpPr>
            <a:spLocks noGrp="1"/>
          </p:cNvSpPr>
          <p:nvPr>
            <p:ph idx="1"/>
          </p:nvPr>
        </p:nvSpPr>
        <p:spPr>
          <a:xfrm>
            <a:off x="4043494" y="1367405"/>
            <a:ext cx="7310306" cy="4433625"/>
          </a:xfrm>
        </p:spPr>
        <p:txBody>
          <a:bodyPr vert="horz" lIns="91440" tIns="45720" rIns="91440" bIns="45720" rtlCol="0" anchor="t">
            <a:normAutofit fontScale="92500"/>
          </a:bodyPr>
          <a:lstStyle/>
          <a:p>
            <a:pPr marL="0" indent="0">
              <a:buNone/>
            </a:pPr>
            <a:r>
              <a:rPr lang="en-US" dirty="0">
                <a:solidFill>
                  <a:srgbClr val="000000"/>
                </a:solidFill>
                <a:latin typeface="Arial"/>
                <a:cs typeface="Arial"/>
              </a:rPr>
              <a:t>When a public health event becomes a state-level emergency, departments/ agencies need to share information and coordinate their response. </a:t>
            </a:r>
            <a:endParaRPr lang="en-US" dirty="0">
              <a:solidFill>
                <a:srgbClr val="000000"/>
              </a:solidFill>
              <a:latin typeface="Arial"/>
            </a:endParaRPr>
          </a:p>
          <a:p>
            <a:pPr marL="0" indent="0">
              <a:buNone/>
            </a:pPr>
            <a:r>
              <a:rPr lang="en-US" dirty="0">
                <a:solidFill>
                  <a:srgbClr val="000000"/>
                </a:solidFill>
                <a:latin typeface="Arial"/>
                <a:cs typeface="Arial"/>
              </a:rPr>
              <a:t>Having previously identified effective chains of communication and coordination can save time, resources, and lives.</a:t>
            </a:r>
            <a:endParaRPr lang="en-US" dirty="0"/>
          </a:p>
          <a:p>
            <a:pPr marL="0" indent="0">
              <a:buNone/>
            </a:pPr>
            <a:r>
              <a:rPr lang="en-US" dirty="0">
                <a:solidFill>
                  <a:srgbClr val="000000"/>
                </a:solidFill>
                <a:latin typeface="Arial"/>
                <a:cs typeface="Arial"/>
              </a:rPr>
              <a:t>Public health events that involve the entirety of a Region may be rare; however, there are times when 2-3 states need to coordinate. Having regional stakeholders identified and networked is essential.</a:t>
            </a:r>
            <a:endParaRPr lang="en-US" dirty="0"/>
          </a:p>
        </p:txBody>
      </p:sp>
      <p:sp>
        <p:nvSpPr>
          <p:cNvPr id="4" name="Slide Number Placeholder 3">
            <a:extLst>
              <a:ext uri="{FF2B5EF4-FFF2-40B4-BE49-F238E27FC236}">
                <a16:creationId xmlns:a16="http://schemas.microsoft.com/office/drawing/2014/main" id="{9F718A88-CF47-2F14-4517-E7F613AF37D5}"/>
              </a:ext>
            </a:extLst>
          </p:cNvPr>
          <p:cNvSpPr>
            <a:spLocks noGrp="1"/>
          </p:cNvSpPr>
          <p:nvPr>
            <p:ph type="sldNum" sz="quarter" idx="12"/>
          </p:nvPr>
        </p:nvSpPr>
        <p:spPr/>
        <p:txBody>
          <a:bodyPr/>
          <a:lstStyle/>
          <a:p>
            <a:fld id="{5EA3917C-2478-4C66-B152-1FF36CFF677E}" type="slidenum">
              <a:rPr lang="en-US" smtClean="0"/>
              <a:t>4</a:t>
            </a:fld>
            <a:endParaRPr lang="en-US"/>
          </a:p>
        </p:txBody>
      </p:sp>
      <p:pic>
        <p:nvPicPr>
          <p:cNvPr id="5" name="Picture 2" descr="Region 3 PHPR Center Focus Areas and Priorities">
            <a:extLst>
              <a:ext uri="{FF2B5EF4-FFF2-40B4-BE49-F238E27FC236}">
                <a16:creationId xmlns:a16="http://schemas.microsoft.com/office/drawing/2014/main" id="{657B0395-7A52-1B03-3C94-96169BDC53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774" t="52813" r="39674" b="11269"/>
          <a:stretch>
            <a:fillRect/>
          </a:stretch>
        </p:blipFill>
        <p:spPr bwMode="auto">
          <a:xfrm>
            <a:off x="751942" y="687898"/>
            <a:ext cx="2556388" cy="481575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DB7B3679-9014-E0DA-8F8D-63614496879D}"/>
              </a:ext>
            </a:extLst>
          </p:cNvPr>
          <p:cNvSpPr>
            <a:spLocks noGrp="1"/>
          </p:cNvSpPr>
          <p:nvPr>
            <p:ph type="title"/>
          </p:nvPr>
        </p:nvSpPr>
        <p:spPr>
          <a:xfrm>
            <a:off x="4043494" y="200533"/>
            <a:ext cx="7194482" cy="1325563"/>
          </a:xfrm>
        </p:spPr>
        <p:txBody>
          <a:bodyPr/>
          <a:lstStyle/>
          <a:p>
            <a:r>
              <a:rPr lang="en-US" dirty="0">
                <a:latin typeface="Arial"/>
                <a:cs typeface="Arial"/>
              </a:rPr>
              <a:t>Network mapping</a:t>
            </a:r>
            <a:endParaRPr lang="en-US" dirty="0"/>
          </a:p>
        </p:txBody>
      </p:sp>
    </p:spTree>
    <p:extLst>
      <p:ext uri="{BB962C8B-B14F-4D97-AF65-F5344CB8AC3E}">
        <p14:creationId xmlns:p14="http://schemas.microsoft.com/office/powerpoint/2010/main" val="1217881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3EDD9-515F-ADDB-B04D-76229B36F0E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F386B4-0841-3C0E-D897-C0E5EB355549}"/>
              </a:ext>
            </a:extLst>
          </p:cNvPr>
          <p:cNvSpPr>
            <a:spLocks noGrp="1"/>
          </p:cNvSpPr>
          <p:nvPr>
            <p:ph idx="1"/>
          </p:nvPr>
        </p:nvSpPr>
        <p:spPr>
          <a:xfrm>
            <a:off x="4043494" y="687897"/>
            <a:ext cx="7310306" cy="5113134"/>
          </a:xfrm>
        </p:spPr>
        <p:txBody>
          <a:bodyPr vert="horz" lIns="91440" tIns="45720" rIns="91440" bIns="45720" rtlCol="0" anchor="t">
            <a:normAutofit/>
          </a:bodyPr>
          <a:lstStyle/>
          <a:p>
            <a:pPr marL="0" indent="0">
              <a:buNone/>
            </a:pPr>
            <a:r>
              <a:rPr lang="en-US" b="1" dirty="0">
                <a:latin typeface="Arial"/>
                <a:cs typeface="Arial"/>
              </a:rPr>
              <a:t>Intervention: </a:t>
            </a:r>
            <a:r>
              <a:rPr lang="en-US" dirty="0">
                <a:latin typeface="Arial"/>
                <a:cs typeface="Arial"/>
              </a:rPr>
              <a:t>Develop and use network maps to improve intra- and inter-state communication and coordination during public health emergencies in a Region </a:t>
            </a:r>
            <a:br>
              <a:rPr lang="en-US" dirty="0"/>
            </a:br>
            <a:endParaRPr lang="en-US" dirty="0"/>
          </a:p>
          <a:p>
            <a:pPr marL="0" indent="0">
              <a:buNone/>
            </a:pPr>
            <a:r>
              <a:rPr lang="en-US" b="1" dirty="0">
                <a:latin typeface="Arial"/>
                <a:cs typeface="Arial"/>
              </a:rPr>
              <a:t>Goal: </a:t>
            </a:r>
            <a:r>
              <a:rPr lang="en-US" dirty="0">
                <a:latin typeface="Arial"/>
                <a:cs typeface="Arial"/>
              </a:rPr>
              <a:t>Improve departmental information sharing and increase coordination through: enhanced understanding of state and regional partner roles and responsibilities during a public health emergency; established operational parameters; and improved networks and operational plans</a:t>
            </a:r>
          </a:p>
        </p:txBody>
      </p:sp>
      <p:sp>
        <p:nvSpPr>
          <p:cNvPr id="4" name="Slide Number Placeholder 3">
            <a:extLst>
              <a:ext uri="{FF2B5EF4-FFF2-40B4-BE49-F238E27FC236}">
                <a16:creationId xmlns:a16="http://schemas.microsoft.com/office/drawing/2014/main" id="{163B6793-2C14-A2F2-308D-F72BCBC813B8}"/>
              </a:ext>
            </a:extLst>
          </p:cNvPr>
          <p:cNvSpPr>
            <a:spLocks noGrp="1"/>
          </p:cNvSpPr>
          <p:nvPr>
            <p:ph type="sldNum" sz="quarter" idx="12"/>
          </p:nvPr>
        </p:nvSpPr>
        <p:spPr/>
        <p:txBody>
          <a:bodyPr/>
          <a:lstStyle/>
          <a:p>
            <a:fld id="{5EA3917C-2478-4C66-B152-1FF36CFF677E}" type="slidenum">
              <a:rPr lang="en-US" smtClean="0"/>
              <a:t>5</a:t>
            </a:fld>
            <a:endParaRPr lang="en-US"/>
          </a:p>
        </p:txBody>
      </p:sp>
      <p:pic>
        <p:nvPicPr>
          <p:cNvPr id="5" name="Picture 2" descr="Region 3 PHPR Center Focus Areas and Priorities">
            <a:extLst>
              <a:ext uri="{FF2B5EF4-FFF2-40B4-BE49-F238E27FC236}">
                <a16:creationId xmlns:a16="http://schemas.microsoft.com/office/drawing/2014/main" id="{4CAB1925-635C-3768-CE7E-902FE10DC9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774" t="52813" r="39674" b="11269"/>
          <a:stretch>
            <a:fillRect/>
          </a:stretch>
        </p:blipFill>
        <p:spPr bwMode="auto">
          <a:xfrm>
            <a:off x="751942" y="687898"/>
            <a:ext cx="2556388" cy="481575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BE9756E4-5E3C-78C3-D8D1-65CFDF91DA57}"/>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Coordination across agencies, community organizations, and systems</a:t>
            </a:r>
          </a:p>
        </p:txBody>
      </p:sp>
    </p:spTree>
    <p:extLst>
      <p:ext uri="{BB962C8B-B14F-4D97-AF65-F5344CB8AC3E}">
        <p14:creationId xmlns:p14="http://schemas.microsoft.com/office/powerpoint/2010/main" val="29423509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B716-9282-6811-E3CE-C9AA6E8CBFCE}"/>
              </a:ext>
            </a:extLst>
          </p:cNvPr>
          <p:cNvSpPr>
            <a:spLocks noGrp="1"/>
          </p:cNvSpPr>
          <p:nvPr>
            <p:ph type="title"/>
          </p:nvPr>
        </p:nvSpPr>
        <p:spPr>
          <a:xfrm>
            <a:off x="612395" y="229323"/>
            <a:ext cx="10460747" cy="1325563"/>
          </a:xfrm>
        </p:spPr>
        <p:txBody>
          <a:bodyPr>
            <a:normAutofit/>
          </a:bodyPr>
          <a:lstStyle/>
          <a:p>
            <a:pPr algn="ctr"/>
            <a:r>
              <a:rPr lang="en-US" sz="4000" dirty="0">
                <a:latin typeface="Arial"/>
                <a:cs typeface="Arial"/>
              </a:rPr>
              <a:t>The Mapping Process</a:t>
            </a:r>
          </a:p>
        </p:txBody>
      </p:sp>
      <p:graphicFrame>
        <p:nvGraphicFramePr>
          <p:cNvPr id="6" name="Content Placeholder 5" descr="The mapping process, 8 blue boxes that go in order: extended PHEPR function indentifcation, role alignment, plan review and inventory, scenario-based mapping, event specific network design, stakeholder mapping, iterative validation, and map integration">
            <a:extLst>
              <a:ext uri="{FF2B5EF4-FFF2-40B4-BE49-F238E27FC236}">
                <a16:creationId xmlns:a16="http://schemas.microsoft.com/office/drawing/2014/main" id="{6ABDB3EB-9A05-45C4-5E87-9A3C8AB80A09}"/>
              </a:ext>
            </a:extLst>
          </p:cNvPr>
          <p:cNvGraphicFramePr>
            <a:graphicFrameLocks noGrp="1"/>
          </p:cNvGraphicFramePr>
          <p:nvPr>
            <p:ph idx="1"/>
            <p:extLst>
              <p:ext uri="{D42A27DB-BD31-4B8C-83A1-F6EECF244321}">
                <p14:modId xmlns:p14="http://schemas.microsoft.com/office/powerpoint/2010/main" val="2780405130"/>
              </p:ext>
            </p:extLst>
          </p:nvPr>
        </p:nvGraphicFramePr>
        <p:xfrm>
          <a:off x="664127" y="1554886"/>
          <a:ext cx="10863745" cy="41496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4232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Map 1: event-specific PHPR network map">
            <a:extLst>
              <a:ext uri="{FF2B5EF4-FFF2-40B4-BE49-F238E27FC236}">
                <a16:creationId xmlns:a16="http://schemas.microsoft.com/office/drawing/2014/main" id="{68695480-F433-5459-68C8-8ADF9890C359}"/>
              </a:ext>
            </a:extLst>
          </p:cNvPr>
          <p:cNvSpPr>
            <a:spLocks noGrp="1" noRot="1" noMove="1" noResize="1" noEditPoints="1" noAdjustHandles="1" noChangeArrowheads="1" noChangeShapeType="1"/>
          </p:cNvSpPr>
          <p:nvPr/>
        </p:nvSpPr>
        <p:spPr>
          <a:xfrm>
            <a:off x="0" y="0"/>
            <a:ext cx="12192000"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469FC8A-DDDC-ACB4-6267-4D824509F342}"/>
              </a:ext>
            </a:extLst>
          </p:cNvPr>
          <p:cNvSpPr>
            <a:spLocks noGrp="1"/>
          </p:cNvSpPr>
          <p:nvPr>
            <p:ph type="sldNum" sz="quarter" idx="12"/>
          </p:nvPr>
        </p:nvSpPr>
        <p:spPr/>
        <p:txBody>
          <a:bodyPr/>
          <a:lstStyle/>
          <a:p>
            <a:fld id="{5EA3917C-2478-4C66-B152-1FF36CFF677E}" type="slidenum">
              <a:rPr lang="en-US" smtClean="0"/>
              <a:t>7</a:t>
            </a:fld>
            <a:endParaRPr lang="en-US"/>
          </a:p>
        </p:txBody>
      </p:sp>
      <p:sp>
        <p:nvSpPr>
          <p:cNvPr id="8" name="Title 1">
            <a:extLst>
              <a:ext uri="{FF2B5EF4-FFF2-40B4-BE49-F238E27FC236}">
                <a16:creationId xmlns:a16="http://schemas.microsoft.com/office/drawing/2014/main" id="{32477174-D3E0-61FC-64EC-BFF120A25D02}"/>
              </a:ext>
            </a:extLst>
          </p:cNvPr>
          <p:cNvSpPr>
            <a:spLocks noGrp="1"/>
          </p:cNvSpPr>
          <p:nvPr>
            <p:ph type="title"/>
          </p:nvPr>
        </p:nvSpPr>
        <p:spPr>
          <a:xfrm>
            <a:off x="339677" y="279134"/>
            <a:ext cx="2139054" cy="1846448"/>
          </a:xfrm>
        </p:spPr>
        <p:txBody>
          <a:bodyPr>
            <a:noAutofit/>
          </a:bodyPr>
          <a:lstStyle/>
          <a:p>
            <a:r>
              <a:rPr lang="en-US" sz="2600" dirty="0">
                <a:latin typeface="Arial"/>
                <a:cs typeface="Arial"/>
              </a:rPr>
              <a:t>Map 1: </a:t>
            </a:r>
            <a:br>
              <a:rPr lang="en-US" sz="2600" dirty="0">
                <a:latin typeface="Arial"/>
                <a:cs typeface="Arial"/>
              </a:rPr>
            </a:br>
            <a:r>
              <a:rPr lang="en-US" sz="2600" dirty="0">
                <a:latin typeface="Arial"/>
                <a:cs typeface="Arial"/>
              </a:rPr>
              <a:t>event-specific PHPR network map</a:t>
            </a:r>
          </a:p>
        </p:txBody>
      </p:sp>
      <p:pic>
        <p:nvPicPr>
          <p:cNvPr id="5" name="Picture 4" descr="This slide shows a generic example of an “extended PHPR function” network map. Though there is a lot going on visually, the purpose of this map is not to absorb every connection on first glance. Instead, the goal is to visually depict and demystify who does what during a public health emergency. ">
            <a:extLst>
              <a:ext uri="{FF2B5EF4-FFF2-40B4-BE49-F238E27FC236}">
                <a16:creationId xmlns:a16="http://schemas.microsoft.com/office/drawing/2014/main" id="{786BC572-0AE1-3B27-F560-75647730C4C5}"/>
              </a:ext>
            </a:extLst>
          </p:cNvPr>
          <p:cNvPicPr>
            <a:picLocks noChangeAspect="1"/>
          </p:cNvPicPr>
          <p:nvPr/>
        </p:nvPicPr>
        <p:blipFill>
          <a:blip r:embed="rId3"/>
          <a:srcRect l="4257" t="4981" r="2631" b="5254"/>
          <a:stretch>
            <a:fillRect/>
          </a:stretch>
        </p:blipFill>
        <p:spPr>
          <a:xfrm>
            <a:off x="3019130" y="375337"/>
            <a:ext cx="8626340" cy="6107326"/>
          </a:xfrm>
          <a:prstGeom prst="rect">
            <a:avLst/>
          </a:prstGeom>
        </p:spPr>
      </p:pic>
    </p:spTree>
    <p:extLst>
      <p:ext uri="{BB962C8B-B14F-4D97-AF65-F5344CB8AC3E}">
        <p14:creationId xmlns:p14="http://schemas.microsoft.com/office/powerpoint/2010/main" val="1411327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Map 2: partners involved in PHPR">
            <a:extLst>
              <a:ext uri="{FF2B5EF4-FFF2-40B4-BE49-F238E27FC236}">
                <a16:creationId xmlns:a16="http://schemas.microsoft.com/office/drawing/2014/main" id="{B6678618-0C4F-FE21-6307-7044BFE5EC01}"/>
              </a:ext>
            </a:extLst>
          </p:cNvPr>
          <p:cNvSpPr>
            <a:spLocks noGrp="1" noRot="1" noMove="1" noResize="1" noEditPoints="1" noAdjustHandles="1" noChangeArrowheads="1" noChangeShapeType="1"/>
          </p:cNvSpPr>
          <p:nvPr/>
        </p:nvSpPr>
        <p:spPr>
          <a:xfrm>
            <a:off x="0" y="0"/>
            <a:ext cx="12192000"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95F0761-CB39-46D2-5356-1FA1784BFE35}"/>
              </a:ext>
            </a:extLst>
          </p:cNvPr>
          <p:cNvSpPr>
            <a:spLocks noGrp="1"/>
          </p:cNvSpPr>
          <p:nvPr>
            <p:ph type="sldNum" sz="quarter" idx="12"/>
          </p:nvPr>
        </p:nvSpPr>
        <p:spPr/>
        <p:txBody>
          <a:bodyPr/>
          <a:lstStyle/>
          <a:p>
            <a:fld id="{5EA3917C-2478-4C66-B152-1FF36CFF677E}" type="slidenum">
              <a:rPr lang="en-US" smtClean="0"/>
              <a:t>8</a:t>
            </a:fld>
            <a:endParaRPr lang="en-US"/>
          </a:p>
        </p:txBody>
      </p:sp>
      <p:sp>
        <p:nvSpPr>
          <p:cNvPr id="5" name="Title 1">
            <a:extLst>
              <a:ext uri="{FF2B5EF4-FFF2-40B4-BE49-F238E27FC236}">
                <a16:creationId xmlns:a16="http://schemas.microsoft.com/office/drawing/2014/main" id="{F0DF557B-64B2-C394-4C92-FAA724E476D5}"/>
              </a:ext>
            </a:extLst>
          </p:cNvPr>
          <p:cNvSpPr txBox="1">
            <a:spLocks noGrp="1"/>
          </p:cNvSpPr>
          <p:nvPr>
            <p:ph type="title" idx="4294967295"/>
          </p:nvPr>
        </p:nvSpPr>
        <p:spPr>
          <a:xfrm>
            <a:off x="339677" y="135772"/>
            <a:ext cx="2139054" cy="18464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0" kern="1200">
                <a:solidFill>
                  <a:srgbClr val="4488DD"/>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0" i="0" u="none" strike="noStrike" kern="1200" cap="none" spc="0" normalizeH="0" baseline="0" noProof="0" dirty="0">
                <a:ln>
                  <a:noFill/>
                </a:ln>
                <a:solidFill>
                  <a:srgbClr val="4488DD"/>
                </a:solidFill>
                <a:effectLst/>
                <a:uLnTx/>
                <a:uFillTx/>
                <a:latin typeface="Arial"/>
                <a:ea typeface="+mj-ea"/>
                <a:cs typeface="Arial"/>
              </a:rPr>
              <a:t>Map 2:  partners involved in PHPR</a:t>
            </a:r>
          </a:p>
        </p:txBody>
      </p:sp>
      <p:pic>
        <p:nvPicPr>
          <p:cNvPr id="6" name="Picture 5" descr="This slide shows an example stakeholder network map, which complements the extended function map by focusing on who is involved, rather than how specific functions are carried out. ">
            <a:extLst>
              <a:ext uri="{FF2B5EF4-FFF2-40B4-BE49-F238E27FC236}">
                <a16:creationId xmlns:a16="http://schemas.microsoft.com/office/drawing/2014/main" id="{48426FCA-1B4D-8947-617B-05E4F57E92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3933" y="213722"/>
            <a:ext cx="8966879" cy="6430556"/>
          </a:xfrm>
          <a:prstGeom prst="rect">
            <a:avLst/>
          </a:prstGeom>
        </p:spPr>
      </p:pic>
    </p:spTree>
    <p:extLst>
      <p:ext uri="{BB962C8B-B14F-4D97-AF65-F5344CB8AC3E}">
        <p14:creationId xmlns:p14="http://schemas.microsoft.com/office/powerpoint/2010/main" val="3567123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DE7EB-1134-4997-1BA8-34D04D71FF78}"/>
              </a:ext>
            </a:extLst>
          </p:cNvPr>
          <p:cNvSpPr>
            <a:spLocks noGrp="1"/>
          </p:cNvSpPr>
          <p:nvPr>
            <p:ph type="title"/>
          </p:nvPr>
        </p:nvSpPr>
        <p:spPr>
          <a:xfrm>
            <a:off x="838200" y="365125"/>
            <a:ext cx="10515600" cy="1002281"/>
          </a:xfrm>
        </p:spPr>
        <p:txBody>
          <a:bodyPr/>
          <a:lstStyle/>
          <a:p>
            <a:pPr algn="ctr"/>
            <a:r>
              <a:rPr lang="en-US" dirty="0">
                <a:latin typeface="Arial"/>
                <a:cs typeface="Arial"/>
              </a:rPr>
              <a:t>How to use these network maps</a:t>
            </a:r>
          </a:p>
        </p:txBody>
      </p:sp>
      <p:sp>
        <p:nvSpPr>
          <p:cNvPr id="4" name="Slide Number Placeholder 3">
            <a:extLst>
              <a:ext uri="{FF2B5EF4-FFF2-40B4-BE49-F238E27FC236}">
                <a16:creationId xmlns:a16="http://schemas.microsoft.com/office/drawing/2014/main" id="{925E4902-E2B6-2D3E-313C-34CB2319AF7D}"/>
              </a:ext>
            </a:extLst>
          </p:cNvPr>
          <p:cNvSpPr>
            <a:spLocks noGrp="1"/>
          </p:cNvSpPr>
          <p:nvPr>
            <p:ph type="sldNum" sz="quarter" idx="12"/>
          </p:nvPr>
        </p:nvSpPr>
        <p:spPr/>
        <p:txBody>
          <a:bodyPr/>
          <a:lstStyle/>
          <a:p>
            <a:fld id="{5EA3917C-2478-4C66-B152-1FF36CFF677E}" type="slidenum">
              <a:rPr lang="en-US" smtClean="0"/>
              <a:t>9</a:t>
            </a:fld>
            <a:endParaRPr lang="en-US"/>
          </a:p>
        </p:txBody>
      </p:sp>
      <p:graphicFrame>
        <p:nvGraphicFramePr>
          <p:cNvPr id="5" name="Content Placeholder 2" descr="This final slide focuses on how these network maps are intended to be used in practice.">
            <a:extLst>
              <a:ext uri="{FF2B5EF4-FFF2-40B4-BE49-F238E27FC236}">
                <a16:creationId xmlns:a16="http://schemas.microsoft.com/office/drawing/2014/main" id="{86EF0329-22BD-BDF0-3479-9DDC3C346C93}"/>
              </a:ext>
            </a:extLst>
          </p:cNvPr>
          <p:cNvGraphicFramePr>
            <a:graphicFrameLocks noGrp="1"/>
          </p:cNvGraphicFramePr>
          <p:nvPr>
            <p:ph idx="1"/>
            <p:extLst>
              <p:ext uri="{D42A27DB-BD31-4B8C-83A1-F6EECF244321}">
                <p14:modId xmlns:p14="http://schemas.microsoft.com/office/powerpoint/2010/main" val="4023901805"/>
              </p:ext>
            </p:extLst>
          </p:nvPr>
        </p:nvGraphicFramePr>
        <p:xfrm>
          <a:off x="838199" y="146050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7435475"/>
      </p:ext>
    </p:extLst>
  </p:cSld>
  <p:clrMapOvr>
    <a:masterClrMapping/>
  </p:clrMapOvr>
</p:sld>
</file>

<file path=ppt/theme/theme1.xml><?xml version="1.0" encoding="utf-8"?>
<a:theme xmlns:a="http://schemas.openxmlformats.org/drawingml/2006/main" name="JHU_CHS_template_widescre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HU_CHS_template_widescreen" id="{5EDAF6DD-6369-43C8-AE01-BDEE05F647DB}" vid="{DB4093B9-BBB4-4AE3-982F-C2F0A63E20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a4bca2b-5768-4b91-8379-a7066d43286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9317FE5176435458FFA064BBA2FE88E" ma:contentTypeVersion="11" ma:contentTypeDescription="Create a new document." ma:contentTypeScope="" ma:versionID="5ee84eaaafcac33cbc7e3192aa2d7cf7">
  <xsd:schema xmlns:xsd="http://www.w3.org/2001/XMLSchema" xmlns:xs="http://www.w3.org/2001/XMLSchema" xmlns:p="http://schemas.microsoft.com/office/2006/metadata/properties" xmlns:ns2="da4bca2b-5768-4b91-8379-a7066d432862" targetNamespace="http://schemas.microsoft.com/office/2006/metadata/properties" ma:root="true" ma:fieldsID="927dc37939f6d4969a5ddcc1e7310921" ns2:_="">
    <xsd:import namespace="da4bca2b-5768-4b91-8379-a7066d4328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4bca2b-5768-4b91-8379-a7066d4328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3f7c956-802a-45ac-b2ba-cc78506785fb"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9741F0-B036-4A53-AB4B-331ABED33F6E}">
  <ds:schemaRefs>
    <ds:schemaRef ds:uri="http://schemas.openxmlformats.org/package/2006/metadata/core-properties"/>
    <ds:schemaRef ds:uri="http://schemas.microsoft.com/office/2006/documentManagement/types"/>
    <ds:schemaRef ds:uri="http://purl.org/dc/dcmitype/"/>
    <ds:schemaRef ds:uri="http://purl.org/dc/terms/"/>
    <ds:schemaRef ds:uri="http://schemas.microsoft.com/office/infopath/2007/PartnerControls"/>
    <ds:schemaRef ds:uri="http://www.w3.org/XML/1998/namespace"/>
    <ds:schemaRef ds:uri="http://purl.org/dc/elements/1.1/"/>
    <ds:schemaRef ds:uri="da4bca2b-5768-4b91-8379-a7066d432862"/>
    <ds:schemaRef ds:uri="http://schemas.microsoft.com/office/2006/metadata/properties"/>
  </ds:schemaRefs>
</ds:datastoreItem>
</file>

<file path=customXml/itemProps2.xml><?xml version="1.0" encoding="utf-8"?>
<ds:datastoreItem xmlns:ds="http://schemas.openxmlformats.org/officeDocument/2006/customXml" ds:itemID="{FE937A48-2589-48BF-AF24-A058989F2F8F}">
  <ds:schemaRefs>
    <ds:schemaRef ds:uri="http://schemas.microsoft.com/sharepoint/v3/contenttype/forms"/>
  </ds:schemaRefs>
</ds:datastoreItem>
</file>

<file path=customXml/itemProps3.xml><?xml version="1.0" encoding="utf-8"?>
<ds:datastoreItem xmlns:ds="http://schemas.openxmlformats.org/officeDocument/2006/customXml" ds:itemID="{FD6FCFFA-739A-498A-AC64-1294D9CB44C9}">
  <ds:schemaRefs>
    <ds:schemaRef ds:uri="da4bca2b-5768-4b91-8379-a7066d43286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JHU_CHS_template_widescreen</Template>
  <TotalTime>3535</TotalTime>
  <Words>756</Words>
  <Application>Microsoft Macintosh PowerPoint</Application>
  <PresentationFormat>Widescreen</PresentationFormat>
  <Paragraphs>57</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Arial</vt:lpstr>
      <vt:lpstr>Calibri</vt:lpstr>
      <vt:lpstr>JHU_CHS_template_widescreen</vt:lpstr>
      <vt:lpstr>Network Mapping</vt:lpstr>
      <vt:lpstr>Disclaimer and Use Guidance</vt:lpstr>
      <vt:lpstr>10 CDC Regional PHPR Centers</vt:lpstr>
      <vt:lpstr>Network mapping</vt:lpstr>
      <vt:lpstr>Coordination across agencies, community organizations, and systems</vt:lpstr>
      <vt:lpstr>The Mapping Process</vt:lpstr>
      <vt:lpstr>Map 1:  event-specific PHPR network map</vt:lpstr>
      <vt:lpstr>Map 2:  partners involved in PHPR</vt:lpstr>
      <vt:lpstr>How to use these network maps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Region 3 Public Health Preparedness and Response (PHPR) Center</dc:title>
  <dc:creator>Amanda Mui</dc:creator>
  <cp:lastModifiedBy>Julia Cizek</cp:lastModifiedBy>
  <cp:revision>39</cp:revision>
  <dcterms:created xsi:type="dcterms:W3CDTF">2024-11-19T16:22:47Z</dcterms:created>
  <dcterms:modified xsi:type="dcterms:W3CDTF">2026-03-10T15:50:17Z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0x01010009317FE5176435458FFA064BBA2FE88E</vt:lpwstr>
  </property>
  <property fmtid="{D5CDD505-2E9C-101B-9397-08002B2CF9AE}" pid="3" name="MediaServiceImageTags">
    <vt:lpwstr/>
  </property>
</Properties>
</file>